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4"/>
    <p:sldMasterId id="2147484011" r:id="rId5"/>
    <p:sldMasterId id="2147484021" r:id="rId6"/>
    <p:sldMasterId id="2147484031" r:id="rId7"/>
    <p:sldMasterId id="2147484041" r:id="rId8"/>
  </p:sldMasterIdLst>
  <p:notesMasterIdLst>
    <p:notesMasterId r:id="rId18"/>
  </p:notesMasterIdLst>
  <p:sldIdLst>
    <p:sldId id="4459" r:id="rId9"/>
    <p:sldId id="4547" r:id="rId10"/>
    <p:sldId id="4554" r:id="rId11"/>
    <p:sldId id="4555" r:id="rId12"/>
    <p:sldId id="4556" r:id="rId13"/>
    <p:sldId id="4557" r:id="rId14"/>
    <p:sldId id="4558" r:id="rId15"/>
    <p:sldId id="4559" r:id="rId16"/>
    <p:sldId id="4553" r:id="rId17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0E1105-D68C-1D4B-D248-2035459AA809}" name="Lucille Tetley-Brown" initials="LT" userId="S::tetley-brown@unu.edu::8cbb3b7b-5a4c-4120-98b1-cdc19931983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Braga" initials="CB" lastIdx="22" clrIdx="0">
    <p:extLst>
      <p:ext uri="{19B8F6BF-5375-455C-9EA6-DF929625EA0E}">
        <p15:presenceInfo xmlns:p15="http://schemas.microsoft.com/office/powerpoint/2012/main" userId="S::cristina.braga@unu.edu::0302e0f6-adcc-43aa-8f35-ad5eca579c2c" providerId="AD"/>
      </p:ext>
    </p:extLst>
  </p:cmAuthor>
  <p:cmAuthor id="2" name="EGOV UNU" initials="EU" lastIdx="1" clrIdx="1">
    <p:extLst>
      <p:ext uri="{19B8F6BF-5375-455C-9EA6-DF929625EA0E}">
        <p15:presenceInfo xmlns:p15="http://schemas.microsoft.com/office/powerpoint/2012/main" userId="a0258b38785df8ca" providerId="Windows Live"/>
      </p:ext>
    </p:extLst>
  </p:cmAuthor>
  <p:cmAuthor id="3" name="Eliane Torres" initials="ET" lastIdx="8" clrIdx="2">
    <p:extLst>
      <p:ext uri="{19B8F6BF-5375-455C-9EA6-DF929625EA0E}">
        <p15:presenceInfo xmlns:p15="http://schemas.microsoft.com/office/powerpoint/2012/main" userId="S::eliane.torres@unu.edu::cf694545-99f2-4e3e-91f8-a61fab19bb64" providerId="AD"/>
      </p:ext>
    </p:extLst>
  </p:cmAuthor>
  <p:cmAuthor id="4" name="Delfina Soares" initials="DS" lastIdx="7" clrIdx="3">
    <p:extLst>
      <p:ext uri="{19B8F6BF-5375-455C-9EA6-DF929625EA0E}">
        <p15:presenceInfo xmlns:p15="http://schemas.microsoft.com/office/powerpoint/2012/main" userId="S::soares@unu.edu::a5bd90a5-a532-4376-9186-5f02aca8fa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300"/>
    <a:srgbClr val="FF8F00"/>
    <a:srgbClr val="800000"/>
    <a:srgbClr val="FFFFFF"/>
    <a:srgbClr val="E5FFFF"/>
    <a:srgbClr val="D1FFFF"/>
    <a:srgbClr val="006293"/>
    <a:srgbClr val="C8E8F6"/>
    <a:srgbClr val="7EC9E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A54A2-9FDE-534B-9107-4BA483FFFCB9}" v="3" dt="2024-05-14T10:07:38.32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1"/>
  </p:normalViewPr>
  <p:slideViewPr>
    <p:cSldViewPr snapToGrid="0">
      <p:cViewPr varScale="1">
        <p:scale>
          <a:sx n="42" d="100"/>
          <a:sy n="42" d="100"/>
        </p:scale>
        <p:origin x="22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shra Ebadi" userId="S::ebadi@unu.edu::882e1e9c-bc40-429a-bd06-c311b6b6146f" providerId="AD" clId="Web-{A92007CF-24C9-4C00-810E-43CA26DEF056}"/>
    <pc:docChg chg="modSld">
      <pc:chgData name="Bushra Ebadi" userId="S::ebadi@unu.edu::882e1e9c-bc40-429a-bd06-c311b6b6146f" providerId="AD" clId="Web-{A92007CF-24C9-4C00-810E-43CA26DEF056}" dt="2024-01-09T16:03:18.207" v="282"/>
      <pc:docMkLst>
        <pc:docMk/>
      </pc:docMkLst>
      <pc:sldChg chg="modSp modCm">
        <pc:chgData name="Bushra Ebadi" userId="S::ebadi@unu.edu::882e1e9c-bc40-429a-bd06-c311b6b6146f" providerId="AD" clId="Web-{A92007CF-24C9-4C00-810E-43CA26DEF056}" dt="2024-01-09T15:30:35.150" v="99" actId="20577"/>
        <pc:sldMkLst>
          <pc:docMk/>
          <pc:sldMk cId="1129062686" sldId="4521"/>
        </pc:sldMkLst>
        <pc:spChg chg="mod">
          <ac:chgData name="Bushra Ebadi" userId="S::ebadi@unu.edu::882e1e9c-bc40-429a-bd06-c311b6b6146f" providerId="AD" clId="Web-{A92007CF-24C9-4C00-810E-43CA26DEF056}" dt="2024-01-09T15:30:35.150" v="99" actId="20577"/>
          <ac:spMkLst>
            <pc:docMk/>
            <pc:sldMk cId="1129062686" sldId="4521"/>
            <ac:spMk id="3" creationId="{6CA172F0-9215-2820-9ABE-B9043EF314A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ushra Ebadi" userId="S::ebadi@unu.edu::882e1e9c-bc40-429a-bd06-c311b6b6146f" providerId="AD" clId="Web-{A92007CF-24C9-4C00-810E-43CA26DEF056}" dt="2024-01-09T15:30:35.150" v="99" actId="20577"/>
              <pc2:cmMkLst xmlns:pc2="http://schemas.microsoft.com/office/powerpoint/2019/9/main/command">
                <pc:docMk/>
                <pc:sldMk cId="1129062686" sldId="4521"/>
                <pc2:cmMk id="{41C80A3F-C4D7-43EB-BFE0-ED9472E88C84}"/>
              </pc2:cmMkLst>
            </pc226:cmChg>
            <pc226:cmChg xmlns:pc226="http://schemas.microsoft.com/office/powerpoint/2022/06/main/command" chg="mod">
              <pc226:chgData name="Bushra Ebadi" userId="S::ebadi@unu.edu::882e1e9c-bc40-429a-bd06-c311b6b6146f" providerId="AD" clId="Web-{A92007CF-24C9-4C00-810E-43CA26DEF056}" dt="2024-01-09T15:30:35.150" v="99" actId="20577"/>
              <pc2:cmMkLst xmlns:pc2="http://schemas.microsoft.com/office/powerpoint/2019/9/main/command">
                <pc:docMk/>
                <pc:sldMk cId="1129062686" sldId="4521"/>
                <pc2:cmMk id="{101156ED-0BB9-4624-AD94-9D8EE9C29FB3}"/>
              </pc2:cmMkLst>
            </pc226:cmChg>
          </p:ext>
        </pc:extLst>
      </pc:sldChg>
      <pc:sldChg chg="modSp modCm">
        <pc:chgData name="Bushra Ebadi" userId="S::ebadi@unu.edu::882e1e9c-bc40-429a-bd06-c311b6b6146f" providerId="AD" clId="Web-{A92007CF-24C9-4C00-810E-43CA26DEF056}" dt="2024-01-09T15:10:04.114" v="23" actId="20577"/>
        <pc:sldMkLst>
          <pc:docMk/>
          <pc:sldMk cId="2988578123" sldId="4522"/>
        </pc:sldMkLst>
        <pc:spChg chg="mod">
          <ac:chgData name="Bushra Ebadi" userId="S::ebadi@unu.edu::882e1e9c-bc40-429a-bd06-c311b6b6146f" providerId="AD" clId="Web-{A92007CF-24C9-4C00-810E-43CA26DEF056}" dt="2024-01-09T15:10:04.114" v="23" actId="20577"/>
          <ac:spMkLst>
            <pc:docMk/>
            <pc:sldMk cId="2988578123" sldId="4522"/>
            <ac:spMk id="3" creationId="{6CA172F0-9215-2820-9ABE-B9043EF314A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ushra Ebadi" userId="S::ebadi@unu.edu::882e1e9c-bc40-429a-bd06-c311b6b6146f" providerId="AD" clId="Web-{A92007CF-24C9-4C00-810E-43CA26DEF056}" dt="2024-01-09T15:10:04.114" v="23" actId="20577"/>
              <pc2:cmMkLst xmlns:pc2="http://schemas.microsoft.com/office/powerpoint/2019/9/main/command">
                <pc:docMk/>
                <pc:sldMk cId="2988578123" sldId="4522"/>
                <pc2:cmMk id="{5642D310-7BB8-4629-A14A-D6DD07F65808}"/>
              </pc2:cmMkLst>
            </pc226:cmChg>
            <pc226:cmChg xmlns:pc226="http://schemas.microsoft.com/office/powerpoint/2022/06/main/command" chg="mod">
              <pc226:chgData name="Bushra Ebadi" userId="S::ebadi@unu.edu::882e1e9c-bc40-429a-bd06-c311b6b6146f" providerId="AD" clId="Web-{A92007CF-24C9-4C00-810E-43CA26DEF056}" dt="2024-01-09T15:10:04.114" v="23" actId="20577"/>
              <pc2:cmMkLst xmlns:pc2="http://schemas.microsoft.com/office/powerpoint/2019/9/main/command">
                <pc:docMk/>
                <pc:sldMk cId="2988578123" sldId="4522"/>
                <pc2:cmMk id="{FC35C45D-F841-4CBD-9618-378DDDB4E2B1}"/>
              </pc2:cmMkLst>
            </pc226:cmChg>
          </p:ext>
        </pc:extLst>
      </pc:sldChg>
      <pc:sldChg chg="modSp modNotes">
        <pc:chgData name="Bushra Ebadi" userId="S::ebadi@unu.edu::882e1e9c-bc40-429a-bd06-c311b6b6146f" providerId="AD" clId="Web-{A92007CF-24C9-4C00-810E-43CA26DEF056}" dt="2024-01-09T15:47:31.173" v="200"/>
        <pc:sldMkLst>
          <pc:docMk/>
          <pc:sldMk cId="723261435" sldId="4523"/>
        </pc:sldMkLst>
        <pc:spChg chg="mod">
          <ac:chgData name="Bushra Ebadi" userId="S::ebadi@unu.edu::882e1e9c-bc40-429a-bd06-c311b6b6146f" providerId="AD" clId="Web-{A92007CF-24C9-4C00-810E-43CA26DEF056}" dt="2024-01-09T15:40:01.720" v="106" actId="20577"/>
          <ac:spMkLst>
            <pc:docMk/>
            <pc:sldMk cId="723261435" sldId="4523"/>
            <ac:spMk id="3" creationId="{6CA172F0-9215-2820-9ABE-B9043EF314AF}"/>
          </ac:spMkLst>
        </pc:spChg>
      </pc:sldChg>
      <pc:sldChg chg="modNotes">
        <pc:chgData name="Bushra Ebadi" userId="S::ebadi@unu.edu::882e1e9c-bc40-429a-bd06-c311b6b6146f" providerId="AD" clId="Web-{A92007CF-24C9-4C00-810E-43CA26DEF056}" dt="2024-01-09T15:49:53.491" v="250"/>
        <pc:sldMkLst>
          <pc:docMk/>
          <pc:sldMk cId="1145903127" sldId="4525"/>
        </pc:sldMkLst>
      </pc:sldChg>
      <pc:sldChg chg="modNotes">
        <pc:chgData name="Bushra Ebadi" userId="S::ebadi@unu.edu::882e1e9c-bc40-429a-bd06-c311b6b6146f" providerId="AD" clId="Web-{A92007CF-24C9-4C00-810E-43CA26DEF056}" dt="2024-01-09T16:03:18.207" v="282"/>
        <pc:sldMkLst>
          <pc:docMk/>
          <pc:sldMk cId="774632801" sldId="4530"/>
        </pc:sldMkLst>
      </pc:sldChg>
      <pc:sldChg chg="modSp modNotes">
        <pc:chgData name="Bushra Ebadi" userId="S::ebadi@unu.edu::882e1e9c-bc40-429a-bd06-c311b6b6146f" providerId="AD" clId="Web-{A92007CF-24C9-4C00-810E-43CA26DEF056}" dt="2024-01-09T15:43:32.150" v="174" actId="20577"/>
        <pc:sldMkLst>
          <pc:docMk/>
          <pc:sldMk cId="827972842" sldId="4537"/>
        </pc:sldMkLst>
        <pc:spChg chg="mod">
          <ac:chgData name="Bushra Ebadi" userId="S::ebadi@unu.edu::882e1e9c-bc40-429a-bd06-c311b6b6146f" providerId="AD" clId="Web-{A92007CF-24C9-4C00-810E-43CA26DEF056}" dt="2024-01-09T15:43:32.150" v="174" actId="20577"/>
          <ac:spMkLst>
            <pc:docMk/>
            <pc:sldMk cId="827972842" sldId="4537"/>
            <ac:spMk id="3" creationId="{6CA172F0-9215-2820-9ABE-B9043EF314AF}"/>
          </ac:spMkLst>
        </pc:spChg>
      </pc:sldChg>
    </pc:docChg>
  </pc:docChgLst>
  <pc:docChgLst>
    <pc:chgData name="Lucille Tetley-Brown" userId="S::tetley-brown@unu.edu::8cbb3b7b-5a4c-4120-98b1-cdc199319833" providerId="AD" clId="Web-{B175AEC9-3961-419C-9082-4417FFE2FD75}"/>
    <pc:docChg chg="modSld">
      <pc:chgData name="Lucille Tetley-Brown" userId="S::tetley-brown@unu.edu::8cbb3b7b-5a4c-4120-98b1-cdc199319833" providerId="AD" clId="Web-{B175AEC9-3961-419C-9082-4417FFE2FD75}" dt="2024-01-09T13:40:37.650" v="22"/>
      <pc:docMkLst>
        <pc:docMk/>
      </pc:docMkLst>
      <pc:sldChg chg="modNotes">
        <pc:chgData name="Lucille Tetley-Brown" userId="S::tetley-brown@unu.edu::8cbb3b7b-5a4c-4120-98b1-cdc199319833" providerId="AD" clId="Web-{B175AEC9-3961-419C-9082-4417FFE2FD75}" dt="2024-01-09T13:40:37.650" v="22"/>
        <pc:sldMkLst>
          <pc:docMk/>
          <pc:sldMk cId="2988578123" sldId="4522"/>
        </pc:sldMkLst>
      </pc:sldChg>
    </pc:docChg>
  </pc:docChgLst>
  <pc:docChgLst>
    <pc:chgData name="Lucille Tetley-Brown" userId="S::tetley-brown@unu.edu::8cbb3b7b-5a4c-4120-98b1-cdc199319833" providerId="AD" clId="Web-{A96B3C39-1FF6-489E-B35C-CCA21FC959BE}"/>
    <pc:docChg chg="mod modSld">
      <pc:chgData name="Lucille Tetley-Brown" userId="S::tetley-brown@unu.edu::8cbb3b7b-5a4c-4120-98b1-cdc199319833" providerId="AD" clId="Web-{A96B3C39-1FF6-489E-B35C-CCA21FC959BE}" dt="2024-01-09T13:15:56.144" v="8"/>
      <pc:docMkLst>
        <pc:docMk/>
      </pc:docMkLst>
      <pc:sldChg chg="modSp addCm modCm">
        <pc:chgData name="Lucille Tetley-Brown" userId="S::tetley-brown@unu.edu::8cbb3b7b-5a4c-4120-98b1-cdc199319833" providerId="AD" clId="Web-{A96B3C39-1FF6-489E-B35C-CCA21FC959BE}" dt="2024-01-09T13:05:47.529" v="4"/>
        <pc:sldMkLst>
          <pc:docMk/>
          <pc:sldMk cId="1445167862" sldId="4520"/>
        </pc:sldMkLst>
        <pc:spChg chg="mod">
          <ac:chgData name="Lucille Tetley-Brown" userId="S::tetley-brown@unu.edu::8cbb3b7b-5a4c-4120-98b1-cdc199319833" providerId="AD" clId="Web-{A96B3C39-1FF6-489E-B35C-CCA21FC959BE}" dt="2024-01-09T13:02:24.709" v="1" actId="1076"/>
          <ac:spMkLst>
            <pc:docMk/>
            <pc:sldMk cId="1445167862" sldId="4520"/>
            <ac:spMk id="3" creationId="{6CA172F0-9215-2820-9ABE-B9043EF314A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ucille Tetley-Brown" userId="S::tetley-brown@unu.edu::8cbb3b7b-5a4c-4120-98b1-cdc199319833" providerId="AD" clId="Web-{A96B3C39-1FF6-489E-B35C-CCA21FC959BE}" dt="2024-01-09T13:05:47.529" v="4"/>
              <pc2:cmMkLst xmlns:pc2="http://schemas.microsoft.com/office/powerpoint/2019/9/main/command">
                <pc:docMk/>
                <pc:sldMk cId="1445167862" sldId="4520"/>
                <pc2:cmMk id="{381E24BD-FFFD-4BD9-BF98-4E4DE7ADFE6D}"/>
              </pc2:cmMkLst>
            </pc226:cmChg>
          </p:ext>
        </pc:extLst>
      </pc:sldChg>
      <pc:sldChg chg="addCm">
        <pc:chgData name="Lucille Tetley-Brown" userId="S::tetley-brown@unu.edu::8cbb3b7b-5a4c-4120-98b1-cdc199319833" providerId="AD" clId="Web-{A96B3C39-1FF6-489E-B35C-CCA21FC959BE}" dt="2024-01-09T13:15:56.144" v="8"/>
        <pc:sldMkLst>
          <pc:docMk/>
          <pc:sldMk cId="1129062686" sldId="45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ucille Tetley-Brown" userId="S::tetley-brown@unu.edu::8cbb3b7b-5a4c-4120-98b1-cdc199319833" providerId="AD" clId="Web-{A96B3C39-1FF6-489E-B35C-CCA21FC959BE}" dt="2024-01-09T13:15:17.752" v="7"/>
              <pc2:cmMkLst xmlns:pc2="http://schemas.microsoft.com/office/powerpoint/2019/9/main/command">
                <pc:docMk/>
                <pc:sldMk cId="1129062686" sldId="4521"/>
                <pc2:cmMk id="{41C80A3F-C4D7-43EB-BFE0-ED9472E88C84}"/>
              </pc2:cmMkLst>
            </pc226:cmChg>
            <pc226:cmChg xmlns:pc226="http://schemas.microsoft.com/office/powerpoint/2022/06/main/command" chg="add">
              <pc226:chgData name="Lucille Tetley-Brown" userId="S::tetley-brown@unu.edu::8cbb3b7b-5a4c-4120-98b1-cdc199319833" providerId="AD" clId="Web-{A96B3C39-1FF6-489E-B35C-CCA21FC959BE}" dt="2024-01-09T13:15:56.144" v="8"/>
              <pc2:cmMkLst xmlns:pc2="http://schemas.microsoft.com/office/powerpoint/2019/9/main/command">
                <pc:docMk/>
                <pc:sldMk cId="1129062686" sldId="4521"/>
                <pc2:cmMk id="{101156ED-0BB9-4624-AD94-9D8EE9C29FB3}"/>
              </pc2:cmMkLst>
            </pc226:cmChg>
          </p:ext>
        </pc:extLst>
      </pc:sldChg>
      <pc:sldChg chg="addCm">
        <pc:chgData name="Lucille Tetley-Brown" userId="S::tetley-brown@unu.edu::8cbb3b7b-5a4c-4120-98b1-cdc199319833" providerId="AD" clId="Web-{A96B3C39-1FF6-489E-B35C-CCA21FC959BE}" dt="2024-01-09T13:13:51.733" v="6"/>
        <pc:sldMkLst>
          <pc:docMk/>
          <pc:sldMk cId="2988578123" sldId="45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ucille Tetley-Brown" userId="S::tetley-brown@unu.edu::8cbb3b7b-5a4c-4120-98b1-cdc199319833" providerId="AD" clId="Web-{A96B3C39-1FF6-489E-B35C-CCA21FC959BE}" dt="2024-01-09T13:13:51.733" v="6"/>
              <pc2:cmMkLst xmlns:pc2="http://schemas.microsoft.com/office/powerpoint/2019/9/main/command">
                <pc:docMk/>
                <pc:sldMk cId="2988578123" sldId="4522"/>
                <pc2:cmMk id="{5642D310-7BB8-4629-A14A-D6DD07F65808}"/>
              </pc2:cmMkLst>
            </pc226:cmChg>
            <pc226:cmChg xmlns:pc226="http://schemas.microsoft.com/office/powerpoint/2022/06/main/command" chg="add">
              <pc226:chgData name="Lucille Tetley-Brown" userId="S::tetley-brown@unu.edu::8cbb3b7b-5a4c-4120-98b1-cdc199319833" providerId="AD" clId="Web-{A96B3C39-1FF6-489E-B35C-CCA21FC959BE}" dt="2024-01-09T13:09:45.990" v="5"/>
              <pc2:cmMkLst xmlns:pc2="http://schemas.microsoft.com/office/powerpoint/2019/9/main/command">
                <pc:docMk/>
                <pc:sldMk cId="2988578123" sldId="4522"/>
                <pc2:cmMk id="{FC35C45D-F841-4CBD-9618-378DDDB4E2B1}"/>
              </pc2:cmMkLst>
            </pc226:cmChg>
          </p:ext>
        </pc:extLst>
      </pc:sldChg>
    </pc:docChg>
  </pc:docChgLst>
  <pc:docChgLst>
    <pc:chgData name="Bushra Ebadi" userId="882e1e9c-bc40-429a-bd06-c311b6b6146f" providerId="ADAL" clId="{A2AA54A2-9FDE-534B-9107-4BA483FFFCB9}"/>
    <pc:docChg chg="undo custSel modSld">
      <pc:chgData name="Bushra Ebadi" userId="882e1e9c-bc40-429a-bd06-c311b6b6146f" providerId="ADAL" clId="{A2AA54A2-9FDE-534B-9107-4BA483FFFCB9}" dt="2024-05-14T10:09:19.035" v="72" actId="20577"/>
      <pc:docMkLst>
        <pc:docMk/>
      </pc:docMkLst>
      <pc:sldChg chg="addSp delSp modSp mod">
        <pc:chgData name="Bushra Ebadi" userId="882e1e9c-bc40-429a-bd06-c311b6b6146f" providerId="ADAL" clId="{A2AA54A2-9FDE-534B-9107-4BA483FFFCB9}" dt="2024-05-14T10:09:19.035" v="72" actId="20577"/>
        <pc:sldMkLst>
          <pc:docMk/>
          <pc:sldMk cId="966375679" sldId="4439"/>
        </pc:sldMkLst>
        <pc:spChg chg="add del">
          <ac:chgData name="Bushra Ebadi" userId="882e1e9c-bc40-429a-bd06-c311b6b6146f" providerId="ADAL" clId="{A2AA54A2-9FDE-534B-9107-4BA483FFFCB9}" dt="2024-05-14T10:06:39.314" v="1" actId="22"/>
          <ac:spMkLst>
            <pc:docMk/>
            <pc:sldMk cId="966375679" sldId="4439"/>
            <ac:spMk id="15" creationId="{F670026A-5F60-0EAE-DB65-15F79518CBC8}"/>
          </ac:spMkLst>
        </pc:spChg>
        <pc:spChg chg="add del">
          <ac:chgData name="Bushra Ebadi" userId="882e1e9c-bc40-429a-bd06-c311b6b6146f" providerId="ADAL" clId="{A2AA54A2-9FDE-534B-9107-4BA483FFFCB9}" dt="2024-05-14T10:06:56.919" v="3" actId="22"/>
          <ac:spMkLst>
            <pc:docMk/>
            <pc:sldMk cId="966375679" sldId="4439"/>
            <ac:spMk id="19" creationId="{4BEC4C50-7A4D-DB97-A844-36300C63002E}"/>
          </ac:spMkLst>
        </pc:spChg>
        <pc:spChg chg="add mod">
          <ac:chgData name="Bushra Ebadi" userId="882e1e9c-bc40-429a-bd06-c311b6b6146f" providerId="ADAL" clId="{A2AA54A2-9FDE-534B-9107-4BA483FFFCB9}" dt="2024-05-14T10:07:14.287" v="6" actId="1076"/>
          <ac:spMkLst>
            <pc:docMk/>
            <pc:sldMk cId="966375679" sldId="4439"/>
            <ac:spMk id="23" creationId="{3D28BB33-A1A5-54F6-E43F-F58FEEEDC426}"/>
          </ac:spMkLst>
        </pc:spChg>
        <pc:spChg chg="add mod">
          <ac:chgData name="Bushra Ebadi" userId="882e1e9c-bc40-429a-bd06-c311b6b6146f" providerId="ADAL" clId="{A2AA54A2-9FDE-534B-9107-4BA483FFFCB9}" dt="2024-05-14T10:07:07.626" v="4"/>
          <ac:spMkLst>
            <pc:docMk/>
            <pc:sldMk cId="966375679" sldId="4439"/>
            <ac:spMk id="24" creationId="{CADEADEF-F51E-F01B-318F-FDEBCE6E6C15}"/>
          </ac:spMkLst>
        </pc:spChg>
        <pc:spChg chg="add mod">
          <ac:chgData name="Bushra Ebadi" userId="882e1e9c-bc40-429a-bd06-c311b6b6146f" providerId="ADAL" clId="{A2AA54A2-9FDE-534B-9107-4BA483FFFCB9}" dt="2024-05-14T10:09:19.035" v="72" actId="20577"/>
          <ac:spMkLst>
            <pc:docMk/>
            <pc:sldMk cId="966375679" sldId="4439"/>
            <ac:spMk id="29" creationId="{F614BBDF-E6BE-0AA2-2D54-8F4A9543574C}"/>
          </ac:spMkLst>
        </pc:spChg>
        <pc:spChg chg="add mod">
          <ac:chgData name="Bushra Ebadi" userId="882e1e9c-bc40-429a-bd06-c311b6b6146f" providerId="ADAL" clId="{A2AA54A2-9FDE-534B-9107-4BA483FFFCB9}" dt="2024-05-14T10:07:42.326" v="8" actId="1076"/>
          <ac:spMkLst>
            <pc:docMk/>
            <pc:sldMk cId="966375679" sldId="4439"/>
            <ac:spMk id="30" creationId="{28648654-43A0-BAA6-32B0-BD70445D346E}"/>
          </ac:spMkLst>
        </pc:spChg>
        <pc:cxnChg chg="add mod">
          <ac:chgData name="Bushra Ebadi" userId="882e1e9c-bc40-429a-bd06-c311b6b6146f" providerId="ADAL" clId="{A2AA54A2-9FDE-534B-9107-4BA483FFFCB9}" dt="2024-05-14T10:07:07.626" v="4"/>
          <ac:cxnSpMkLst>
            <pc:docMk/>
            <pc:sldMk cId="966375679" sldId="4439"/>
            <ac:cxnSpMk id="22" creationId="{A69F8FAE-5CF1-7FC1-52B7-8D70D196FCF4}"/>
          </ac:cxnSpMkLst>
        </pc:cxnChg>
        <pc:cxnChg chg="add mod">
          <ac:chgData name="Bushra Ebadi" userId="882e1e9c-bc40-429a-bd06-c311b6b6146f" providerId="ADAL" clId="{A2AA54A2-9FDE-534B-9107-4BA483FFFCB9}" dt="2024-05-14T10:07:42.326" v="8" actId="1076"/>
          <ac:cxnSpMkLst>
            <pc:docMk/>
            <pc:sldMk cId="966375679" sldId="4439"/>
            <ac:cxnSpMk id="27" creationId="{5044F134-848D-0A9B-BACF-EBB3291FBFAD}"/>
          </ac:cxnSpMkLst>
        </pc:cxnChg>
      </pc:sldChg>
    </pc:docChg>
  </pc:docChgLst>
  <pc:docChgLst>
    <pc:chgData name="Bushra Ebadi" userId="882e1e9c-bc40-429a-bd06-c311b6b6146f" providerId="ADAL" clId="{C0200B78-A67E-334F-9B15-8A8E1A85A941}"/>
    <pc:docChg chg="undo custSel addSld modSld">
      <pc:chgData name="Bushra Ebadi" userId="882e1e9c-bc40-429a-bd06-c311b6b6146f" providerId="ADAL" clId="{C0200B78-A67E-334F-9B15-8A8E1A85A941}" dt="2024-01-09T11:40:29.303" v="8929" actId="20577"/>
      <pc:docMkLst>
        <pc:docMk/>
      </pc:docMkLst>
      <pc:sldChg chg="addSp modSp mod modNotesTx">
        <pc:chgData name="Bushra Ebadi" userId="882e1e9c-bc40-429a-bd06-c311b6b6146f" providerId="ADAL" clId="{C0200B78-A67E-334F-9B15-8A8E1A85A941}" dt="2023-12-12T13:28:14.401" v="296" actId="20577"/>
        <pc:sldMkLst>
          <pc:docMk/>
          <pc:sldMk cId="966375679" sldId="4439"/>
        </pc:sldMkLst>
        <pc:spChg chg="add mod">
          <ac:chgData name="Bushra Ebadi" userId="882e1e9c-bc40-429a-bd06-c311b6b6146f" providerId="ADAL" clId="{C0200B78-A67E-334F-9B15-8A8E1A85A941}" dt="2023-12-12T13:27:47.847" v="272" actId="1076"/>
          <ac:spMkLst>
            <pc:docMk/>
            <pc:sldMk cId="966375679" sldId="4439"/>
            <ac:spMk id="4" creationId="{1CE5867B-553E-CB42-80F5-2686E818CF67}"/>
          </ac:spMkLst>
        </pc:spChg>
        <pc:spChg chg="add mod">
          <ac:chgData name="Bushra Ebadi" userId="882e1e9c-bc40-429a-bd06-c311b6b6146f" providerId="ADAL" clId="{C0200B78-A67E-334F-9B15-8A8E1A85A941}" dt="2023-12-12T13:25:45.730" v="196" actId="1035"/>
          <ac:spMkLst>
            <pc:docMk/>
            <pc:sldMk cId="966375679" sldId="4439"/>
            <ac:spMk id="5" creationId="{35EC90B8-736B-1A58-7945-E943F4130292}"/>
          </ac:spMkLst>
        </pc:spChg>
        <pc:spChg chg="add mod">
          <ac:chgData name="Bushra Ebadi" userId="882e1e9c-bc40-429a-bd06-c311b6b6146f" providerId="ADAL" clId="{C0200B78-A67E-334F-9B15-8A8E1A85A941}" dt="2023-12-12T13:28:14.401" v="296" actId="20577"/>
          <ac:spMkLst>
            <pc:docMk/>
            <pc:sldMk cId="966375679" sldId="4439"/>
            <ac:spMk id="8" creationId="{59A374B1-6516-8D6E-BCD4-AC024E56F747}"/>
          </ac:spMkLst>
        </pc:spChg>
        <pc:spChg chg="add mod">
          <ac:chgData name="Bushra Ebadi" userId="882e1e9c-bc40-429a-bd06-c311b6b6146f" providerId="ADAL" clId="{C0200B78-A67E-334F-9B15-8A8E1A85A941}" dt="2023-12-12T13:26:52.241" v="271" actId="1037"/>
          <ac:spMkLst>
            <pc:docMk/>
            <pc:sldMk cId="966375679" sldId="4439"/>
            <ac:spMk id="12" creationId="{FB406403-7D7C-A322-F751-80744EF27C02}"/>
          </ac:spMkLst>
        </pc:spChg>
        <pc:spChg chg="mod">
          <ac:chgData name="Bushra Ebadi" userId="882e1e9c-bc40-429a-bd06-c311b6b6146f" providerId="ADAL" clId="{C0200B78-A67E-334F-9B15-8A8E1A85A941}" dt="2023-12-12T13:26:19.312" v="199" actId="20577"/>
          <ac:spMkLst>
            <pc:docMk/>
            <pc:sldMk cId="966375679" sldId="4439"/>
            <ac:spMk id="28" creationId="{9C767F36-5329-CED0-17EF-243CD7389EDE}"/>
          </ac:spMkLst>
        </pc:spChg>
        <pc:spChg chg="mod">
          <ac:chgData name="Bushra Ebadi" userId="882e1e9c-bc40-429a-bd06-c311b6b6146f" providerId="ADAL" clId="{C0200B78-A67E-334F-9B15-8A8E1A85A941}" dt="2023-12-12T13:25:11.130" v="112" actId="14100"/>
          <ac:spMkLst>
            <pc:docMk/>
            <pc:sldMk cId="966375679" sldId="4439"/>
            <ac:spMk id="43" creationId="{80864748-E325-6C26-39BA-DF58A28F5FE6}"/>
          </ac:spMkLst>
        </pc:spChg>
        <pc:cxnChg chg="add mod">
          <ac:chgData name="Bushra Ebadi" userId="882e1e9c-bc40-429a-bd06-c311b6b6146f" providerId="ADAL" clId="{C0200B78-A67E-334F-9B15-8A8E1A85A941}" dt="2023-12-12T13:24:37.143" v="61" actId="1076"/>
          <ac:cxnSpMkLst>
            <pc:docMk/>
            <pc:sldMk cId="966375679" sldId="4439"/>
            <ac:cxnSpMk id="3" creationId="{E2C46868-71CC-0B91-E5FF-0DDF951A0975}"/>
          </ac:cxnSpMkLst>
        </pc:cxnChg>
        <pc:cxnChg chg="add mod">
          <ac:chgData name="Bushra Ebadi" userId="882e1e9c-bc40-429a-bd06-c311b6b6146f" providerId="ADAL" clId="{C0200B78-A67E-334F-9B15-8A8E1A85A941}" dt="2023-12-12T13:26:06.630" v="198" actId="1076"/>
          <ac:cxnSpMkLst>
            <pc:docMk/>
            <pc:sldMk cId="966375679" sldId="4439"/>
            <ac:cxnSpMk id="6" creationId="{196AAAC8-6B0A-A2BB-B031-3FB053D7F625}"/>
          </ac:cxnSpMkLst>
        </pc:cxnChg>
      </pc:sldChg>
      <pc:sldChg chg="modSp mod">
        <pc:chgData name="Bushra Ebadi" userId="882e1e9c-bc40-429a-bd06-c311b6b6146f" providerId="ADAL" clId="{C0200B78-A67E-334F-9B15-8A8E1A85A941}" dt="2023-12-12T13:30:42.614" v="328" actId="20577"/>
        <pc:sldMkLst>
          <pc:docMk/>
          <pc:sldMk cId="4128077748" sldId="4471"/>
        </pc:sldMkLst>
        <pc:spChg chg="mod">
          <ac:chgData name="Bushra Ebadi" userId="882e1e9c-bc40-429a-bd06-c311b6b6146f" providerId="ADAL" clId="{C0200B78-A67E-334F-9B15-8A8E1A85A941}" dt="2023-12-12T13:30:42.614" v="328" actId="20577"/>
          <ac:spMkLst>
            <pc:docMk/>
            <pc:sldMk cId="4128077748" sldId="4471"/>
            <ac:spMk id="17" creationId="{D655C443-5711-E73E-AFBB-F83F754C1CBE}"/>
          </ac:spMkLst>
        </pc:spChg>
      </pc:sldChg>
      <pc:sldChg chg="modNotesTx">
        <pc:chgData name="Bushra Ebadi" userId="882e1e9c-bc40-429a-bd06-c311b6b6146f" providerId="ADAL" clId="{C0200B78-A67E-334F-9B15-8A8E1A85A941}" dt="2024-01-08T11:03:00.158" v="1721" actId="20577"/>
        <pc:sldMkLst>
          <pc:docMk/>
          <pc:sldMk cId="1864348605" sldId="4516"/>
        </pc:sldMkLst>
      </pc:sldChg>
      <pc:sldChg chg="modNotesTx">
        <pc:chgData name="Bushra Ebadi" userId="882e1e9c-bc40-429a-bd06-c311b6b6146f" providerId="ADAL" clId="{C0200B78-A67E-334F-9B15-8A8E1A85A941}" dt="2024-01-08T11:12:42.681" v="2294" actId="20577"/>
        <pc:sldMkLst>
          <pc:docMk/>
          <pc:sldMk cId="1604753831" sldId="4517"/>
        </pc:sldMkLst>
      </pc:sldChg>
      <pc:sldChg chg="modSp mod modNotesTx">
        <pc:chgData name="Bushra Ebadi" userId="882e1e9c-bc40-429a-bd06-c311b6b6146f" providerId="ADAL" clId="{C0200B78-A67E-334F-9B15-8A8E1A85A941}" dt="2024-01-08T12:18:32.269" v="2864" actId="20577"/>
        <pc:sldMkLst>
          <pc:docMk/>
          <pc:sldMk cId="1445167862" sldId="4520"/>
        </pc:sldMkLst>
        <pc:spChg chg="mod">
          <ac:chgData name="Bushra Ebadi" userId="882e1e9c-bc40-429a-bd06-c311b6b6146f" providerId="ADAL" clId="{C0200B78-A67E-334F-9B15-8A8E1A85A941}" dt="2024-01-08T12:17:56.184" v="2770" actId="20577"/>
          <ac:spMkLst>
            <pc:docMk/>
            <pc:sldMk cId="1445167862" sldId="4520"/>
            <ac:spMk id="3" creationId="{6CA172F0-9215-2820-9ABE-B9043EF314AF}"/>
          </ac:spMkLst>
        </pc:spChg>
      </pc:sldChg>
      <pc:sldChg chg="modSp mod modNotesTx">
        <pc:chgData name="Bushra Ebadi" userId="882e1e9c-bc40-429a-bd06-c311b6b6146f" providerId="ADAL" clId="{C0200B78-A67E-334F-9B15-8A8E1A85A941}" dt="2024-01-08T16:54:58.588" v="4896" actId="20577"/>
        <pc:sldMkLst>
          <pc:docMk/>
          <pc:sldMk cId="1129062686" sldId="4521"/>
        </pc:sldMkLst>
        <pc:spChg chg="mod">
          <ac:chgData name="Bushra Ebadi" userId="882e1e9c-bc40-429a-bd06-c311b6b6146f" providerId="ADAL" clId="{C0200B78-A67E-334F-9B15-8A8E1A85A941}" dt="2024-01-08T16:54:58.588" v="4896" actId="20577"/>
          <ac:spMkLst>
            <pc:docMk/>
            <pc:sldMk cId="1129062686" sldId="4521"/>
            <ac:spMk id="3" creationId="{6CA172F0-9215-2820-9ABE-B9043EF314AF}"/>
          </ac:spMkLst>
        </pc:spChg>
      </pc:sldChg>
      <pc:sldChg chg="modSp mod modNotesTx">
        <pc:chgData name="Bushra Ebadi" userId="882e1e9c-bc40-429a-bd06-c311b6b6146f" providerId="ADAL" clId="{C0200B78-A67E-334F-9B15-8A8E1A85A941}" dt="2024-01-08T12:49:01.809" v="4099" actId="20577"/>
        <pc:sldMkLst>
          <pc:docMk/>
          <pc:sldMk cId="2988578123" sldId="4522"/>
        </pc:sldMkLst>
        <pc:spChg chg="mod">
          <ac:chgData name="Bushra Ebadi" userId="882e1e9c-bc40-429a-bd06-c311b6b6146f" providerId="ADAL" clId="{C0200B78-A67E-334F-9B15-8A8E1A85A941}" dt="2024-01-08T12:30:14.240" v="3187" actId="20577"/>
          <ac:spMkLst>
            <pc:docMk/>
            <pc:sldMk cId="2988578123" sldId="4522"/>
            <ac:spMk id="3" creationId="{6CA172F0-9215-2820-9ABE-B9043EF314AF}"/>
          </ac:spMkLst>
        </pc:spChg>
      </pc:sldChg>
      <pc:sldChg chg="modSp mod modNotesTx">
        <pc:chgData name="Bushra Ebadi" userId="882e1e9c-bc40-429a-bd06-c311b6b6146f" providerId="ADAL" clId="{C0200B78-A67E-334F-9B15-8A8E1A85A941}" dt="2024-01-08T16:08:59.612" v="4738" actId="13926"/>
        <pc:sldMkLst>
          <pc:docMk/>
          <pc:sldMk cId="723261435" sldId="4523"/>
        </pc:sldMkLst>
        <pc:spChg chg="mod">
          <ac:chgData name="Bushra Ebadi" userId="882e1e9c-bc40-429a-bd06-c311b6b6146f" providerId="ADAL" clId="{C0200B78-A67E-334F-9B15-8A8E1A85A941}" dt="2024-01-08T16:08:59.612" v="4738" actId="13926"/>
          <ac:spMkLst>
            <pc:docMk/>
            <pc:sldMk cId="723261435" sldId="4523"/>
            <ac:spMk id="3" creationId="{6CA172F0-9215-2820-9ABE-B9043EF314AF}"/>
          </ac:spMkLst>
        </pc:spChg>
      </pc:sldChg>
      <pc:sldChg chg="modSp mod modNotesTx">
        <pc:chgData name="Bushra Ebadi" userId="882e1e9c-bc40-429a-bd06-c311b6b6146f" providerId="ADAL" clId="{C0200B78-A67E-334F-9B15-8A8E1A85A941}" dt="2024-01-09T11:31:30.042" v="7780" actId="1076"/>
        <pc:sldMkLst>
          <pc:docMk/>
          <pc:sldMk cId="1145903127" sldId="4525"/>
        </pc:sldMkLst>
        <pc:spChg chg="mod">
          <ac:chgData name="Bushra Ebadi" userId="882e1e9c-bc40-429a-bd06-c311b6b6146f" providerId="ADAL" clId="{C0200B78-A67E-334F-9B15-8A8E1A85A941}" dt="2024-01-09T11:31:24.027" v="7779" actId="1035"/>
          <ac:spMkLst>
            <pc:docMk/>
            <pc:sldMk cId="1145903127" sldId="4525"/>
            <ac:spMk id="2" creationId="{6A68D809-B7C3-9594-76D5-0A981D237C5B}"/>
          </ac:spMkLst>
        </pc:spChg>
        <pc:spChg chg="mod">
          <ac:chgData name="Bushra Ebadi" userId="882e1e9c-bc40-429a-bd06-c311b6b6146f" providerId="ADAL" clId="{C0200B78-A67E-334F-9B15-8A8E1A85A941}" dt="2024-01-09T11:31:30.042" v="7780" actId="1076"/>
          <ac:spMkLst>
            <pc:docMk/>
            <pc:sldMk cId="1145903127" sldId="4525"/>
            <ac:spMk id="3" creationId="{6CA172F0-9215-2820-9ABE-B9043EF314AF}"/>
          </ac:spMkLst>
        </pc:spChg>
      </pc:sldChg>
      <pc:sldChg chg="modSp mod modNotesTx">
        <pc:chgData name="Bushra Ebadi" userId="882e1e9c-bc40-429a-bd06-c311b6b6146f" providerId="ADAL" clId="{C0200B78-A67E-334F-9B15-8A8E1A85A941}" dt="2024-01-09T11:40:29.303" v="8929" actId="20577"/>
        <pc:sldMkLst>
          <pc:docMk/>
          <pc:sldMk cId="678763735" sldId="4526"/>
        </pc:sldMkLst>
        <pc:spChg chg="mod">
          <ac:chgData name="Bushra Ebadi" userId="882e1e9c-bc40-429a-bd06-c311b6b6146f" providerId="ADAL" clId="{C0200B78-A67E-334F-9B15-8A8E1A85A941}" dt="2024-01-09T11:38:41.650" v="8556" actId="20577"/>
          <ac:spMkLst>
            <pc:docMk/>
            <pc:sldMk cId="678763735" sldId="4526"/>
            <ac:spMk id="3" creationId="{6CA172F0-9215-2820-9ABE-B9043EF314AF}"/>
          </ac:spMkLst>
        </pc:spChg>
      </pc:sldChg>
      <pc:sldChg chg="modNotesTx">
        <pc:chgData name="Bushra Ebadi" userId="882e1e9c-bc40-429a-bd06-c311b6b6146f" providerId="ADAL" clId="{C0200B78-A67E-334F-9B15-8A8E1A85A941}" dt="2024-01-09T11:37:41.422" v="8551" actId="20577"/>
        <pc:sldMkLst>
          <pc:docMk/>
          <pc:sldMk cId="774632801" sldId="4530"/>
        </pc:sldMkLst>
      </pc:sldChg>
      <pc:sldChg chg="modNotesTx">
        <pc:chgData name="Bushra Ebadi" userId="882e1e9c-bc40-429a-bd06-c311b6b6146f" providerId="ADAL" clId="{C0200B78-A67E-334F-9B15-8A8E1A85A941}" dt="2023-12-12T16:33:54.673" v="379" actId="20577"/>
        <pc:sldMkLst>
          <pc:docMk/>
          <pc:sldMk cId="2911162552" sldId="4533"/>
        </pc:sldMkLst>
      </pc:sldChg>
      <pc:sldChg chg="modSp mod modNotesTx">
        <pc:chgData name="Bushra Ebadi" userId="882e1e9c-bc40-429a-bd06-c311b6b6146f" providerId="ADAL" clId="{C0200B78-A67E-334F-9B15-8A8E1A85A941}" dt="2024-01-09T11:00:28.660" v="6232" actId="20577"/>
        <pc:sldMkLst>
          <pc:docMk/>
          <pc:sldMk cId="827972842" sldId="4537"/>
        </pc:sldMkLst>
        <pc:spChg chg="mod">
          <ac:chgData name="Bushra Ebadi" userId="882e1e9c-bc40-429a-bd06-c311b6b6146f" providerId="ADAL" clId="{C0200B78-A67E-334F-9B15-8A8E1A85A941}" dt="2024-01-09T11:00:01.651" v="6146" actId="20577"/>
          <ac:spMkLst>
            <pc:docMk/>
            <pc:sldMk cId="827972842" sldId="4537"/>
            <ac:spMk id="3" creationId="{6CA172F0-9215-2820-9ABE-B9043EF314AF}"/>
          </ac:spMkLst>
        </pc:spChg>
      </pc:sldChg>
      <pc:sldChg chg="delSp modSp add mod modNotesTx">
        <pc:chgData name="Bushra Ebadi" userId="882e1e9c-bc40-429a-bd06-c311b6b6146f" providerId="ADAL" clId="{C0200B78-A67E-334F-9B15-8A8E1A85A941}" dt="2023-12-12T17:30:19.326" v="1099" actId="1076"/>
        <pc:sldMkLst>
          <pc:docMk/>
          <pc:sldMk cId="2552950446" sldId="4538"/>
        </pc:sldMkLst>
        <pc:spChg chg="mod">
          <ac:chgData name="Bushra Ebadi" userId="882e1e9c-bc40-429a-bd06-c311b6b6146f" providerId="ADAL" clId="{C0200B78-A67E-334F-9B15-8A8E1A85A941}" dt="2023-12-12T17:30:19.326" v="1099" actId="1076"/>
          <ac:spMkLst>
            <pc:docMk/>
            <pc:sldMk cId="2552950446" sldId="4538"/>
            <ac:spMk id="2" creationId="{34A8AEB7-24A9-FFD0-0A0E-651DFC1DF128}"/>
          </ac:spMkLst>
        </pc:spChg>
        <pc:spChg chg="mod">
          <ac:chgData name="Bushra Ebadi" userId="882e1e9c-bc40-429a-bd06-c311b6b6146f" providerId="ADAL" clId="{C0200B78-A67E-334F-9B15-8A8E1A85A941}" dt="2023-12-12T16:36:47.173" v="428" actId="13926"/>
          <ac:spMkLst>
            <pc:docMk/>
            <pc:sldMk cId="2552950446" sldId="4538"/>
            <ac:spMk id="3" creationId="{8F631A1C-F001-DE38-3356-78EFA3F0B731}"/>
          </ac:spMkLst>
        </pc:spChg>
        <pc:spChg chg="mod">
          <ac:chgData name="Bushra Ebadi" userId="882e1e9c-bc40-429a-bd06-c311b6b6146f" providerId="ADAL" clId="{C0200B78-A67E-334F-9B15-8A8E1A85A941}" dt="2023-12-12T17:30:15.705" v="1098" actId="20577"/>
          <ac:spMkLst>
            <pc:docMk/>
            <pc:sldMk cId="2552950446" sldId="4538"/>
            <ac:spMk id="17" creationId="{D655C443-5711-E73E-AFBB-F83F754C1CBE}"/>
          </ac:spMkLst>
        </pc:spChg>
        <pc:picChg chg="del">
          <ac:chgData name="Bushra Ebadi" userId="882e1e9c-bc40-429a-bd06-c311b6b6146f" providerId="ADAL" clId="{C0200B78-A67E-334F-9B15-8A8E1A85A941}" dt="2023-12-12T16:36:24.091" v="382" actId="478"/>
          <ac:picMkLst>
            <pc:docMk/>
            <pc:sldMk cId="2552950446" sldId="4538"/>
            <ac:picMk id="5" creationId="{9BDEE0E4-15AE-9649-B804-988C3763A4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7/11/25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F2965-8CFE-AE7C-D8F6-D0E08CF77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0668E-162F-2602-B824-B1783D37C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5C8188-FA3A-418E-C948-59DB0CFF6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C377B-784F-4DCD-6D41-CFC22FE53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9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7DCD4-0BE9-20C1-DFC0-3FD6B7A87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DA4F6-4B07-8906-A51D-334F23697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35E2C-0E6C-8D93-6147-F6F7F3BFB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D2A61-99B9-1A2B-2586-60E106935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9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C7D07-4900-C58F-F81A-DC1D28599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ABD8BC-B753-F0C7-E05E-5A5276D76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C50F45-9967-129C-1125-DBE3600A7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8006-9FF1-4249-8C1D-D4D5925B9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2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40E89-6413-2A0E-CF40-6A84FC604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F6BE4-3426-E732-F0B3-1AB114016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A27839-72EA-199C-8BDF-16951F6B5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DC6A7-D252-9117-5492-1F648034E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40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B485D-8AD0-EDD6-B271-FF8AABA3E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0EE3B-A8EE-F756-A0B2-AA1F73375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10D8D-8587-3953-29A9-D7CCDC70B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6BDB0-B0D4-C889-8562-35C7DE8B9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0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5176D-7A47-CB12-6620-9DFF1301F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D73990-3363-4F75-3822-0A6BF25E0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940181-586E-EE0D-7F9F-54110C21A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0BB69-B23F-FB84-A8DE-5D300FEE3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8D476-573D-8E4E-417D-47F6AEA7B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5DBB2-B398-4D0D-57C2-A045657CB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290D6C-3EAC-9520-B4FD-760B58EED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E07F4-07FE-F286-4F54-CE442565D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Mast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67637-5B30-AA2E-29BA-5691172152A0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0" y="1272839"/>
            <a:ext cx="24377652" cy="124431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3599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6C69FD-A8A4-D977-7C12-18482DB29470}"/>
              </a:ext>
            </a:extLst>
          </p:cNvPr>
          <p:cNvSpPr txBox="1"/>
          <p:nvPr userDrawn="1"/>
        </p:nvSpPr>
        <p:spPr>
          <a:xfrm>
            <a:off x="457911" y="372690"/>
            <a:ext cx="392928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399" b="1">
                <a:latin typeface="Arial" panose="020B0604020202020204" pitchFamily="34" charset="0"/>
                <a:cs typeface="Arial" panose="020B0604020202020204" pitchFamily="34" charset="0"/>
              </a:rPr>
              <a:t>United Nations University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8EDFD27-847D-6E5F-2EDC-B1F84EE71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39885" y="11278235"/>
            <a:ext cx="2437765" cy="2437765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A92DBC04-A989-0CE6-49E7-8B4F78F5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27" y="2715730"/>
            <a:ext cx="23081990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12039ED-6195-3E67-FAE7-13DC6E029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827" y="5679501"/>
            <a:ext cx="23081990" cy="44485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9D26BB48-A47D-76C8-83D5-C776581AC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827" y="6264650"/>
            <a:ext cx="23081990" cy="444852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/>
              <a:t>Presenter Title</a:t>
            </a:r>
          </a:p>
        </p:txBody>
      </p:sp>
      <p:pic>
        <p:nvPicPr>
          <p:cNvPr id="4" name="Picture 3" descr="A logo of a united nations organization&#10;&#10;Description automatically generated">
            <a:extLst>
              <a:ext uri="{FF2B5EF4-FFF2-40B4-BE49-F238E27FC236}">
                <a16:creationId xmlns:a16="http://schemas.microsoft.com/office/drawing/2014/main" id="{B62C3E1E-6AD1-324B-E6B5-FA02ACBE9A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1537253"/>
            <a:ext cx="3714048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7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Mast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67637-5B30-AA2E-29BA-5691172152A0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0" y="1272839"/>
            <a:ext cx="24377652" cy="124431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3599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6C69FD-A8A4-D977-7C12-18482DB29470}"/>
              </a:ext>
            </a:extLst>
          </p:cNvPr>
          <p:cNvSpPr txBox="1"/>
          <p:nvPr userDrawn="1"/>
        </p:nvSpPr>
        <p:spPr>
          <a:xfrm>
            <a:off x="457911" y="372690"/>
            <a:ext cx="392928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399" b="1">
                <a:latin typeface="Arial" panose="020B0604020202020204" pitchFamily="34" charset="0"/>
                <a:cs typeface="Arial" panose="020B0604020202020204" pitchFamily="34" charset="0"/>
              </a:rPr>
              <a:t>United Nations University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8EDFD27-847D-6E5F-2EDC-B1F84EE71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39885" y="11278235"/>
            <a:ext cx="2437765" cy="2437765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A92DBC04-A989-0CE6-49E7-8B4F78F5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27" y="2715730"/>
            <a:ext cx="23081990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12039ED-6195-3E67-FAE7-13DC6E029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827" y="5679501"/>
            <a:ext cx="23081990" cy="44485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9D26BB48-A47D-76C8-83D5-C776581AC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827" y="6264650"/>
            <a:ext cx="23081990" cy="4448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/>
            </a:lvl1pPr>
          </a:lstStyle>
          <a:p>
            <a:pPr lvl="0"/>
            <a:r>
              <a:rPr lang="en-GB"/>
              <a:t>Presenter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607CA0-A624-37CC-0C68-58BA2E436B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1556000"/>
            <a:ext cx="45514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6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7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4F3EC9E-6E73-B44C-D709-68480A767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3874" y="2186856"/>
            <a:ext cx="21469899" cy="964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F3460A0C-C28E-0A82-58EF-CAB46741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9AB5DE0-73A2-C190-C44C-336663D5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899C450-791F-715A-08A7-676358B3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2C5C4-F985-1699-2BDE-64EE4ECE5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874" y="2188439"/>
            <a:ext cx="2146989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14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3874" y="2188439"/>
            <a:ext cx="1031496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145780-6497-E810-CEF6-FAC4E6100E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608809" y="2207836"/>
            <a:ext cx="1031496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34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145780-6497-E810-CEF6-FAC4E6100E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913282" y="2186571"/>
            <a:ext cx="14010492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B13985-E123-4F94-F807-1F9624F423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874" y="2186571"/>
            <a:ext cx="6551083" cy="8702676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510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3873" y="2188439"/>
            <a:ext cx="14010491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52F99E9-88A0-91C9-41FB-266C65A8B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72690" y="2186571"/>
            <a:ext cx="6551083" cy="8702676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323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DCE1BF-61E0-6221-E145-D41ED723A414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0" y="0"/>
            <a:ext cx="24377652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3599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AB62CA3-C1F9-758F-1097-CADD3E3577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3875" y="5200779"/>
            <a:ext cx="21469899" cy="964734"/>
          </a:xfrm>
          <a:prstGeom prst="rect">
            <a:avLst/>
          </a:prstGeom>
        </p:spPr>
        <p:txBody>
          <a:bodyPr/>
          <a:lstStyle>
            <a:lvl1pPr algn="ctr">
              <a:defRPr sz="7200" b="1"/>
            </a:lvl1pPr>
          </a:lstStyle>
          <a:p>
            <a:pPr lvl="0"/>
            <a:r>
              <a:rPr lang="en-GB"/>
              <a:t>Thank you.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140461B-21FB-42B7-B840-6CB88D9DD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3875" y="6858000"/>
            <a:ext cx="21469899" cy="634969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 marL="0" marR="0" lvl="0" indent="0" algn="ctr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c.kobayashi@unu.edu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1C08C8-3022-7F0C-275C-9E678B4EC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39885" y="11278235"/>
            <a:ext cx="2437765" cy="243776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5EF50C-8870-BDA1-46A2-564058D30D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1556000"/>
            <a:ext cx="45514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24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Mast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67637-5B30-AA2E-29BA-5691172152A0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0" y="1272839"/>
            <a:ext cx="24377652" cy="124431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3599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6C69FD-A8A4-D977-7C12-18482DB29470}"/>
              </a:ext>
            </a:extLst>
          </p:cNvPr>
          <p:cNvSpPr txBox="1"/>
          <p:nvPr userDrawn="1"/>
        </p:nvSpPr>
        <p:spPr>
          <a:xfrm>
            <a:off x="457911" y="372690"/>
            <a:ext cx="392928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399" b="1">
                <a:latin typeface="Arial" panose="020B0604020202020204" pitchFamily="34" charset="0"/>
                <a:cs typeface="Arial" panose="020B0604020202020204" pitchFamily="34" charset="0"/>
              </a:rPr>
              <a:t>United Nations University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8EDFD27-847D-6E5F-2EDC-B1F84EE71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39885" y="11278235"/>
            <a:ext cx="2437765" cy="2437765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A92DBC04-A989-0CE6-49E7-8B4F78F5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27" y="2715730"/>
            <a:ext cx="23081990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12039ED-6195-3E67-FAE7-13DC6E029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827" y="5679501"/>
            <a:ext cx="23081990" cy="4448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/>
            </a:lvl1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9D26BB48-A47D-76C8-83D5-C776581AC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827" y="6264650"/>
            <a:ext cx="23081990" cy="444852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GB"/>
              <a:t>Presenter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B8CACA-ACBC-678F-77EE-3699006881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1556000"/>
            <a:ext cx="45514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88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154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4F3EC9E-6E73-B44C-D709-68480A767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3874" y="2186856"/>
            <a:ext cx="21469899" cy="964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F3460A0C-C28E-0A82-58EF-CAB46741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46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9AB5DE0-73A2-C190-C44C-336663D5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4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899C450-791F-715A-08A7-676358B3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2C5C4-F985-1699-2BDE-64EE4ECE5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874" y="2188439"/>
            <a:ext cx="2146989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60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3874" y="2188439"/>
            <a:ext cx="1031496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145780-6497-E810-CEF6-FAC4E6100E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608809" y="2207836"/>
            <a:ext cx="1031496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75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145780-6497-E810-CEF6-FAC4E6100E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913282" y="2186571"/>
            <a:ext cx="14010492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B13985-E123-4F94-F807-1F9624F423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874" y="2186571"/>
            <a:ext cx="6551083" cy="8702676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491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3873" y="2188439"/>
            <a:ext cx="14010491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52F99E9-88A0-91C9-41FB-266C65A8B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72690" y="2186571"/>
            <a:ext cx="6551083" cy="8702676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42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DCE1BF-61E0-6221-E145-D41ED723A414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0" y="0"/>
            <a:ext cx="24377652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3599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AB62CA3-C1F9-758F-1097-CADD3E3577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3875" y="5200779"/>
            <a:ext cx="21469899" cy="964734"/>
          </a:xfrm>
          <a:prstGeom prst="rect">
            <a:avLst/>
          </a:prstGeom>
        </p:spPr>
        <p:txBody>
          <a:bodyPr/>
          <a:lstStyle>
            <a:lvl1pPr algn="ctr">
              <a:defRPr sz="7200" b="1"/>
            </a:lvl1pPr>
          </a:lstStyle>
          <a:p>
            <a:pPr lvl="0"/>
            <a:r>
              <a:rPr lang="en-GB"/>
              <a:t>Thank you.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140461B-21FB-42B7-B840-6CB88D9DD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3875" y="6858000"/>
            <a:ext cx="21469899" cy="634969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 marL="0" marR="0" lvl="0" indent="0" algn="ctr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c.kobayashi@unu.edu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DF61067-5DC1-D0C7-2793-859C59816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39885" y="11278235"/>
            <a:ext cx="2437765" cy="243776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579C301-8143-67E1-405F-EBB6631829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1556000"/>
            <a:ext cx="45514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81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Mast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67637-5B30-AA2E-29BA-5691172152A0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0" y="1272839"/>
            <a:ext cx="24377652" cy="124431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3599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6C69FD-A8A4-D977-7C12-18482DB29470}"/>
              </a:ext>
            </a:extLst>
          </p:cNvPr>
          <p:cNvSpPr txBox="1"/>
          <p:nvPr userDrawn="1"/>
        </p:nvSpPr>
        <p:spPr>
          <a:xfrm>
            <a:off x="457911" y="372690"/>
            <a:ext cx="392928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399" b="1">
                <a:latin typeface="Arial" panose="020B0604020202020204" pitchFamily="34" charset="0"/>
                <a:cs typeface="Arial" panose="020B0604020202020204" pitchFamily="34" charset="0"/>
              </a:rPr>
              <a:t>United Nations University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8EDFD27-847D-6E5F-2EDC-B1F84EE71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39885" y="11278235"/>
            <a:ext cx="2437765" cy="2437765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A92DBC04-A989-0CE6-49E7-8B4F78F5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27" y="2715730"/>
            <a:ext cx="23081990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12039ED-6195-3E67-FAE7-13DC6E029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827" y="5679501"/>
            <a:ext cx="23081990" cy="44485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9D26BB48-A47D-76C8-83D5-C776581AC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827" y="6264650"/>
            <a:ext cx="23081990" cy="444852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/>
              <a:t>Presenter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3F94844-E0A9-EE0F-C8DD-C76ABD23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1556000"/>
            <a:ext cx="45514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9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69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4F3EC9E-6E73-B44C-D709-68480A767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3874" y="2186856"/>
            <a:ext cx="21469899" cy="964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F3460A0C-C28E-0A82-58EF-CAB46741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1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4F3EC9E-6E73-B44C-D709-68480A767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3874" y="2186856"/>
            <a:ext cx="21469899" cy="964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F3460A0C-C28E-0A82-58EF-CAB46741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7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9AB5DE0-73A2-C190-C44C-336663D5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29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899C450-791F-715A-08A7-676358B3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AC163F-FE87-CC78-84D9-81B72C293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874" y="2188439"/>
            <a:ext cx="2146989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34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840DCD-1077-BE9E-FF4D-A8E758F66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874" y="2188439"/>
            <a:ext cx="1031496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24A555-4CBC-FBF5-54ED-AC7ECFF9E1D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608809" y="2207836"/>
            <a:ext cx="1031496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947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125282-C0B1-DDD4-E4E2-08B02A3E871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913282" y="2186571"/>
            <a:ext cx="14010492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F340BD5-53FF-F9D0-4B10-9C5F86BD6A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874" y="2186571"/>
            <a:ext cx="6551083" cy="8702676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0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50A824-2987-0F15-A5C5-2C5ACB6C0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873" y="2188439"/>
            <a:ext cx="14010491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13A8600-E744-0323-EBEB-0CBED29598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72690" y="2186571"/>
            <a:ext cx="6551083" cy="8702676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828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DCE1BF-61E0-6221-E145-D41ED723A414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0" y="0"/>
            <a:ext cx="24377652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3599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EF73615-9B03-679E-D9BC-467460E21E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3875" y="5200779"/>
            <a:ext cx="21469899" cy="964734"/>
          </a:xfrm>
          <a:prstGeom prst="rect">
            <a:avLst/>
          </a:prstGeom>
        </p:spPr>
        <p:txBody>
          <a:bodyPr/>
          <a:lstStyle>
            <a:lvl1pPr algn="ctr">
              <a:defRPr sz="7200" b="1"/>
            </a:lvl1pPr>
          </a:lstStyle>
          <a:p>
            <a:pPr lvl="0"/>
            <a:r>
              <a:rPr lang="en-GB"/>
              <a:t>Thank you.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27CD8BB-1CFE-C381-8633-296CFE24D3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3875" y="6858000"/>
            <a:ext cx="21469899" cy="634969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err="1"/>
              <a:t>c.kobayashi@unu.edu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5DBB588-C08A-3E45-B428-3630EEA6D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39885" y="11278235"/>
            <a:ext cx="2437765" cy="243776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2AEBDC7-9AA0-BDF1-1E30-62EDD63EC8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1556000"/>
            <a:ext cx="45514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13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Mast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67637-5B30-AA2E-29BA-5691172152A0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0" y="1272839"/>
            <a:ext cx="24377652" cy="124431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3599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6C69FD-A8A4-D977-7C12-18482DB29470}"/>
              </a:ext>
            </a:extLst>
          </p:cNvPr>
          <p:cNvSpPr txBox="1"/>
          <p:nvPr userDrawn="1"/>
        </p:nvSpPr>
        <p:spPr>
          <a:xfrm>
            <a:off x="457911" y="372690"/>
            <a:ext cx="392928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399" b="1">
                <a:latin typeface="Arial" panose="020B0604020202020204" pitchFamily="34" charset="0"/>
                <a:cs typeface="Arial" panose="020B0604020202020204" pitchFamily="34" charset="0"/>
              </a:rPr>
              <a:t>United Nations University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8EDFD27-847D-6E5F-2EDC-B1F84EE71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39885" y="11278235"/>
            <a:ext cx="2437765" cy="2437765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A92DBC04-A989-0CE6-49E7-8B4F78F5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27" y="2715730"/>
            <a:ext cx="23081990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12039ED-6195-3E67-FAE7-13DC6E029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827" y="5679501"/>
            <a:ext cx="23081990" cy="4448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/>
            </a:lvl1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9D26BB48-A47D-76C8-83D5-C776581AC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827" y="6264650"/>
            <a:ext cx="23081990" cy="444852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GB"/>
              <a:t>Presenter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0B5B9BD-D24D-F8E9-F128-1442281967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1556000"/>
            <a:ext cx="45514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77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383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4F3EC9E-6E73-B44C-D709-68480A767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3874" y="2186856"/>
            <a:ext cx="21469899" cy="964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F3460A0C-C28E-0A82-58EF-CAB46741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9AB5DE0-73A2-C190-C44C-336663D5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03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9AB5DE0-73A2-C190-C44C-336663D5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82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899C450-791F-715A-08A7-676358B3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AC163F-FE87-CC78-84D9-81B72C293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874" y="2188439"/>
            <a:ext cx="2146989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057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840DCD-1077-BE9E-FF4D-A8E758F66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874" y="2188439"/>
            <a:ext cx="1031496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24A555-4CBC-FBF5-54ED-AC7ECFF9E1D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608809" y="2207836"/>
            <a:ext cx="1031496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643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125282-C0B1-DDD4-E4E2-08B02A3E871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913282" y="2186571"/>
            <a:ext cx="14010492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F340BD5-53FF-F9D0-4B10-9C5F86BD6A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874" y="2186571"/>
            <a:ext cx="6551083" cy="8702676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660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50A824-2987-0F15-A5C5-2C5ACB6C0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873" y="2188439"/>
            <a:ext cx="14010491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13A8600-E744-0323-EBEB-0CBED29598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72690" y="2186571"/>
            <a:ext cx="6551083" cy="8702676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785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DCE1BF-61E0-6221-E145-D41ED723A414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0" y="0"/>
            <a:ext cx="24377652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3599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AB62CA3-C1F9-758F-1097-CADD3E3577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3875" y="5200779"/>
            <a:ext cx="21469899" cy="964734"/>
          </a:xfrm>
          <a:prstGeom prst="rect">
            <a:avLst/>
          </a:prstGeom>
        </p:spPr>
        <p:txBody>
          <a:bodyPr/>
          <a:lstStyle>
            <a:lvl1pPr algn="ctr">
              <a:defRPr sz="7200" b="1"/>
            </a:lvl1pPr>
          </a:lstStyle>
          <a:p>
            <a:pPr lvl="0"/>
            <a:r>
              <a:rPr lang="en-GB"/>
              <a:t>Thank you.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140461B-21FB-42B7-B840-6CB88D9DD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3875" y="6858000"/>
            <a:ext cx="21469899" cy="634969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 marL="0" marR="0" lvl="0" indent="0" algn="ctr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c.kobayashi@unu.edu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71DE0E-FE3C-2ABF-DBB5-F7EF23051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39885" y="11278235"/>
            <a:ext cx="2437765" cy="243776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527ED5F-05E3-2934-3226-E78282761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1556000"/>
            <a:ext cx="45514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0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899C450-791F-715A-08A7-676358B3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2C5C4-F985-1699-2BDE-64EE4ECE5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874" y="2188439"/>
            <a:ext cx="2146989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40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3874" y="2188439"/>
            <a:ext cx="1031496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145780-6497-E810-CEF6-FAC4E6100E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608809" y="2207836"/>
            <a:ext cx="10314969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AD0E08F-E842-0D38-FE9C-A5F34F876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668" y="12002768"/>
            <a:ext cx="4015105" cy="927100"/>
          </a:xfrm>
          <a:prstGeom prst="rect">
            <a:avLst/>
          </a:prstGeom>
        </p:spPr>
      </p:pic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80022A97-FD58-A0C6-1D08-6CBBCDFD51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233" y="7756347"/>
            <a:ext cx="5691505" cy="23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145780-6497-E810-CEF6-FAC4E6100E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913282" y="2186571"/>
            <a:ext cx="14010492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B13985-E123-4F94-F807-1F9624F423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874" y="2186571"/>
            <a:ext cx="6551083" cy="8702676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34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3873" y="2188439"/>
            <a:ext cx="14010491" cy="8702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916430D-CC4B-1CCA-2F0C-D3C97F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74" y="786132"/>
            <a:ext cx="21469899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52F99E9-88A0-91C9-41FB-266C65A8B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72690" y="2186571"/>
            <a:ext cx="6551083" cy="8702676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54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DCE1BF-61E0-6221-E145-D41ED723A414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0" y="0"/>
            <a:ext cx="24377652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3599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EF73615-9B03-679E-D9BC-467460E21E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3875" y="5200779"/>
            <a:ext cx="21469899" cy="964734"/>
          </a:xfrm>
          <a:prstGeom prst="rect">
            <a:avLst/>
          </a:prstGeom>
        </p:spPr>
        <p:txBody>
          <a:bodyPr/>
          <a:lstStyle>
            <a:lvl1pPr algn="ctr">
              <a:defRPr sz="7200" b="1"/>
            </a:lvl1pPr>
          </a:lstStyle>
          <a:p>
            <a:pPr lvl="0"/>
            <a:r>
              <a:rPr lang="en-GB"/>
              <a:t>Thank you.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27CD8BB-1CFE-C381-8633-296CFE24D3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3875" y="6858000"/>
            <a:ext cx="21469899" cy="634969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err="1"/>
              <a:t>c.kobayashi@unu.edu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16276B1-DEBC-4294-4AC2-713F1ED15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39885" y="11278235"/>
            <a:ext cx="2437765" cy="2437765"/>
          </a:xfrm>
          <a:prstGeom prst="rect">
            <a:avLst/>
          </a:prstGeom>
        </p:spPr>
      </p:pic>
      <p:pic>
        <p:nvPicPr>
          <p:cNvPr id="4" name="Picture 3" descr="A logo of a united nations organization&#10;&#10;Description automatically generated">
            <a:extLst>
              <a:ext uri="{FF2B5EF4-FFF2-40B4-BE49-F238E27FC236}">
                <a16:creationId xmlns:a16="http://schemas.microsoft.com/office/drawing/2014/main" id="{15A99227-0B06-2A44-18FB-69180916E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1537253"/>
            <a:ext cx="3714048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0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827" y="2715730"/>
            <a:ext cx="21421581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A logo of a united nations organization&#10;&#10;Description automatically generated">
            <a:extLst>
              <a:ext uri="{FF2B5EF4-FFF2-40B4-BE49-F238E27FC236}">
                <a16:creationId xmlns:a16="http://schemas.microsoft.com/office/drawing/2014/main" id="{9232C0B3-0E8E-A499-295C-342B511C61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1537253"/>
            <a:ext cx="3714048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7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4000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</p:sldLayoutIdLst>
  <p:hf sldNum="0"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827" y="2715730"/>
            <a:ext cx="21421581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827" y="4200967"/>
            <a:ext cx="21421582" cy="155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199" b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JP" sz="319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C3A9E3E-D9D3-32B6-5D8E-710AB09FF52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11556000"/>
            <a:ext cx="45514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</p:sldLayoutIdLst>
  <p:hf sldNum="0"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Tx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827" y="2715730"/>
            <a:ext cx="21421581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827" y="4200967"/>
            <a:ext cx="21421582" cy="155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199" b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JP" sz="319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CD38250-ECC3-648D-6B3A-F0035D1BFE1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11556000"/>
            <a:ext cx="45514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hf sldNum="0"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Tx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827" y="2715730"/>
            <a:ext cx="21421581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A1FAA38-0145-9ACF-C710-C374CC25A35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11556000"/>
            <a:ext cx="45514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9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</p:sldLayoutIdLst>
  <p:hf sldNum="0"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827" y="2715730"/>
            <a:ext cx="21421581" cy="96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827" y="4200967"/>
            <a:ext cx="21421582" cy="155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199" b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JP" sz="319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A4DE0BC-4965-0086-5C79-08746E29817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11556000"/>
            <a:ext cx="45514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9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</p:sldLayoutIdLst>
  <p:hf sldNum="0"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Tx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9F2899-9D72-9566-5082-AE611367B30E}"/>
              </a:ext>
            </a:extLst>
          </p:cNvPr>
          <p:cNvSpPr txBox="1"/>
          <p:nvPr/>
        </p:nvSpPr>
        <p:spPr>
          <a:xfrm>
            <a:off x="6625312" y="12034151"/>
            <a:ext cx="11285070" cy="1194512"/>
          </a:xfrm>
          <a:prstGeom prst="rect">
            <a:avLst/>
          </a:prstGeom>
          <a:noFill/>
          <a:ln w="22225">
            <a:noFill/>
          </a:ln>
        </p:spPr>
        <p:txBody>
          <a:bodyPr wrap="square" lIns="90000" tIns="180000" rIns="90000" bIns="180000" rtlCol="0" anchor="ctr" anchorCtr="0">
            <a:spAutoFit/>
          </a:bodyPr>
          <a:lstStyle/>
          <a:p>
            <a:pPr algn="ctr"/>
            <a:r>
              <a:rPr lang="en-GB" sz="5400" b="1" dirty="0"/>
              <a:t>Samarkand, 24 June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0B1246-E0F9-6DE0-B512-49A9E022C5C5}"/>
              </a:ext>
            </a:extLst>
          </p:cNvPr>
          <p:cNvSpPr>
            <a:spLocks noChangeAspect="1"/>
          </p:cNvSpPr>
          <p:nvPr/>
        </p:nvSpPr>
        <p:spPr>
          <a:xfrm flipV="1">
            <a:off x="0" y="11887199"/>
            <a:ext cx="358284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3599"/>
          </a:p>
        </p:txBody>
      </p:sp>
      <p:pic>
        <p:nvPicPr>
          <p:cNvPr id="7" name="Picture 6" descr="A logo of a united nations organization&#10;&#10;Description automatically generated">
            <a:extLst>
              <a:ext uri="{FF2B5EF4-FFF2-40B4-BE49-F238E27FC236}">
                <a16:creationId xmlns:a16="http://schemas.microsoft.com/office/drawing/2014/main" id="{0838362E-E5FD-0641-2A95-05EC771ABC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7629"/>
            <a:ext cx="5648055" cy="3394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605EAD-B3A1-CFF5-CAEC-358BF1F2A0EC}"/>
              </a:ext>
            </a:extLst>
          </p:cNvPr>
          <p:cNvSpPr>
            <a:spLocks noChangeAspect="1"/>
          </p:cNvSpPr>
          <p:nvPr/>
        </p:nvSpPr>
        <p:spPr>
          <a:xfrm flipV="1">
            <a:off x="-153105" y="-130635"/>
            <a:ext cx="24841905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3599"/>
          </a:p>
        </p:txBody>
      </p:sp>
      <p:pic>
        <p:nvPicPr>
          <p:cNvPr id="3" name="Picture 2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E326A40F-B270-9F0E-0D12-BBC4F2BC8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390" y="1994759"/>
            <a:ext cx="5459780" cy="1260680"/>
          </a:xfrm>
          <a:prstGeom prst="rect">
            <a:avLst/>
          </a:prstGeom>
        </p:spPr>
      </p:pic>
      <p:pic>
        <p:nvPicPr>
          <p:cNvPr id="11" name="Picture 10" descr="A green and black logo&#10;&#10;AI-generated content may be incorrect.">
            <a:extLst>
              <a:ext uri="{FF2B5EF4-FFF2-40B4-BE49-F238E27FC236}">
                <a16:creationId xmlns:a16="http://schemas.microsoft.com/office/drawing/2014/main" id="{FA1645DD-3175-658C-916E-FA8E3B765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99" y="5078152"/>
            <a:ext cx="14834096" cy="6012749"/>
          </a:xfrm>
          <a:prstGeom prst="rect">
            <a:avLst/>
          </a:prstGeom>
        </p:spPr>
      </p:pic>
      <p:pic>
        <p:nvPicPr>
          <p:cNvPr id="4" name="Picture 3" descr="A logo for a national academy&#10;&#10;AI-generated content may be incorrect.">
            <a:extLst>
              <a:ext uri="{FF2B5EF4-FFF2-40B4-BE49-F238E27FC236}">
                <a16:creationId xmlns:a16="http://schemas.microsoft.com/office/drawing/2014/main" id="{B248329C-4276-D572-755A-F05D1501F3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70" y="1700170"/>
            <a:ext cx="4183311" cy="18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AD0D8-D879-9ED6-3822-C78ED406C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CC31E0-FDF4-2626-43EC-32FF0793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6" y="2354046"/>
            <a:ext cx="21469899" cy="964734"/>
          </a:xfrm>
        </p:spPr>
        <p:txBody>
          <a:bodyPr>
            <a:noAutofit/>
          </a:bodyPr>
          <a:lstStyle/>
          <a:p>
            <a:r>
              <a:rPr lang="en-PT" sz="6600" dirty="0"/>
              <a:t>RATIONALE &amp; 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3599D-C2DB-5E74-5ECD-8E2EF60A0F5D}"/>
              </a:ext>
            </a:extLst>
          </p:cNvPr>
          <p:cNvSpPr txBox="1"/>
          <p:nvPr/>
        </p:nvSpPr>
        <p:spPr>
          <a:xfrm>
            <a:off x="1899652" y="4963547"/>
            <a:ext cx="221875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+mj-lt"/>
              </a:rPr>
              <a:t>Governments play a pivotal role in delivering public services and achieving SDGs.</a:t>
            </a:r>
          </a:p>
          <a:p>
            <a:endParaRPr lang="en-GB" sz="4000" dirty="0">
              <a:solidFill>
                <a:srgbClr val="000000"/>
              </a:solidFill>
              <a:latin typeface="+mj-lt"/>
            </a:endParaRPr>
          </a:p>
          <a:p>
            <a:r>
              <a:rPr lang="en-GB" sz="4000" dirty="0">
                <a:solidFill>
                  <a:srgbClr val="000000"/>
                </a:solidFill>
                <a:latin typeface="+mj-lt"/>
              </a:rPr>
              <a:t>In the present context </a:t>
            </a:r>
            <a:r>
              <a:rPr lang="en-GB" sz="4000" b="1" dirty="0">
                <a:solidFill>
                  <a:srgbClr val="C00000"/>
                </a:solidFill>
                <a:latin typeface="+mj-lt"/>
              </a:rPr>
              <a:t>the development of robust e-government infrastructures and ecosystems is becoming increasingly critical</a:t>
            </a:r>
            <a:r>
              <a:rPr lang="en-GB" sz="400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endParaRPr lang="en-GB" sz="4000" dirty="0">
              <a:solidFill>
                <a:srgbClr val="000000"/>
              </a:solidFill>
              <a:latin typeface="+mj-lt"/>
            </a:endParaRPr>
          </a:p>
          <a:p>
            <a:r>
              <a:rPr lang="en-GB" sz="4000" dirty="0">
                <a:solidFill>
                  <a:srgbClr val="000000"/>
                </a:solidFill>
                <a:latin typeface="+mj-lt"/>
              </a:rPr>
              <a:t>A </a:t>
            </a:r>
            <a:r>
              <a:rPr lang="en-GB" sz="4000" b="1" dirty="0">
                <a:solidFill>
                  <a:srgbClr val="C00000"/>
                </a:solidFill>
                <a:latin typeface="+mj-lt"/>
              </a:rPr>
              <a:t>joint effort</a:t>
            </a:r>
            <a:r>
              <a:rPr lang="en-GB" sz="4000" dirty="0">
                <a:solidFill>
                  <a:srgbClr val="000000"/>
                </a:solidFill>
                <a:latin typeface="+mj-lt"/>
              </a:rPr>
              <a:t> is needed to harness new, often disruptive technologies and digital governance mechanisms for </a:t>
            </a:r>
          </a:p>
          <a:p>
            <a:endParaRPr lang="en-GB" sz="4000" dirty="0">
              <a:solidFill>
                <a:srgbClr val="000000"/>
              </a:solidFill>
              <a:latin typeface="+mj-lt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promoting efficient and trustworthy public service delivery</a:t>
            </a:r>
            <a:endParaRPr lang="en-GB" sz="4000" dirty="0">
              <a:solidFill>
                <a:srgbClr val="000000"/>
              </a:solidFill>
              <a:latin typeface="+mj-lt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contributing to sustainable development and more inclusive societies.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>
              <a:solidFill>
                <a:srgbClr val="C00000"/>
              </a:solidFill>
              <a:latin typeface="+mj-lt"/>
            </a:endParaRPr>
          </a:p>
          <a:p>
            <a:endParaRPr lang="en-GB" sz="4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 descr="A green and black logo&#10;&#10;AI-generated content may be incorrect.">
            <a:extLst>
              <a:ext uri="{FF2B5EF4-FFF2-40B4-BE49-F238E27FC236}">
                <a16:creationId xmlns:a16="http://schemas.microsoft.com/office/drawing/2014/main" id="{73D213A0-1E4D-00F5-6DEE-5C78FB516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1" y="1011825"/>
            <a:ext cx="5691505" cy="2306955"/>
          </a:xfrm>
          <a:prstGeom prst="rect">
            <a:avLst/>
          </a:prstGeom>
        </p:spPr>
      </p:pic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A637E31D-54AC-52DD-7CA9-731CFC7A0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14" y="12126656"/>
            <a:ext cx="4015105" cy="927100"/>
          </a:xfrm>
          <a:prstGeom prst="rect">
            <a:avLst/>
          </a:prstGeom>
        </p:spPr>
      </p:pic>
      <p:pic>
        <p:nvPicPr>
          <p:cNvPr id="7" name="Picture 6" descr="A logo for a national academy&#10;&#10;AI-generated content may be incorrect.">
            <a:extLst>
              <a:ext uri="{FF2B5EF4-FFF2-40B4-BE49-F238E27FC236}">
                <a16:creationId xmlns:a16="http://schemas.microsoft.com/office/drawing/2014/main" id="{AE1428D3-70D3-6D18-A8CA-1DFBFDCDD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28" y="12002931"/>
            <a:ext cx="2610112" cy="11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D6AA8-A9AC-19B6-BCA8-7C05263CC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82E5AE-44F2-ECBC-CDFC-134B09D8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6" y="2354046"/>
            <a:ext cx="21469899" cy="964734"/>
          </a:xfrm>
        </p:spPr>
        <p:txBody>
          <a:bodyPr>
            <a:noAutofit/>
          </a:bodyPr>
          <a:lstStyle/>
          <a:p>
            <a:r>
              <a:rPr lang="en-PT" sz="6600" dirty="0"/>
              <a:t>RATIONALE &amp; BACKGROUND</a:t>
            </a:r>
          </a:p>
        </p:txBody>
      </p:sp>
      <p:pic>
        <p:nvPicPr>
          <p:cNvPr id="4" name="Picture 3" descr="A green and black logo&#10;&#10;AI-generated content may be incorrect.">
            <a:extLst>
              <a:ext uri="{FF2B5EF4-FFF2-40B4-BE49-F238E27FC236}">
                <a16:creationId xmlns:a16="http://schemas.microsoft.com/office/drawing/2014/main" id="{56DB75A5-020A-F009-B7A5-4BAC4299A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1" y="1011825"/>
            <a:ext cx="5691505" cy="2306955"/>
          </a:xfrm>
          <a:prstGeom prst="rect">
            <a:avLst/>
          </a:prstGeom>
        </p:spPr>
      </p:pic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F6F988F9-4BD7-EE45-0BFD-56FFD8AEB1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14" y="12126656"/>
            <a:ext cx="4015105" cy="927100"/>
          </a:xfrm>
          <a:prstGeom prst="rect">
            <a:avLst/>
          </a:prstGeom>
        </p:spPr>
      </p:pic>
      <p:pic>
        <p:nvPicPr>
          <p:cNvPr id="7" name="Picture 6" descr="A logo for a national academy&#10;&#10;AI-generated content may be incorrect.">
            <a:extLst>
              <a:ext uri="{FF2B5EF4-FFF2-40B4-BE49-F238E27FC236}">
                <a16:creationId xmlns:a16="http://schemas.microsoft.com/office/drawing/2014/main" id="{1658F8CC-C644-BE93-CE5D-5E11A9BBA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28" y="12002931"/>
            <a:ext cx="2610112" cy="1174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740E5-E3CF-80D6-5BD5-2BB7CAB3AD7E}"/>
              </a:ext>
            </a:extLst>
          </p:cNvPr>
          <p:cNvSpPr txBox="1"/>
          <p:nvPr/>
        </p:nvSpPr>
        <p:spPr>
          <a:xfrm>
            <a:off x="1899651" y="4963547"/>
            <a:ext cx="22477999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</a:rPr>
              <a:t>Overtime, the </a:t>
            </a:r>
            <a:r>
              <a:rPr lang="en-GB" sz="4000" dirty="0" err="1">
                <a:solidFill>
                  <a:srgbClr val="000000"/>
                </a:solidFill>
              </a:rPr>
              <a:t>CADGov</a:t>
            </a:r>
            <a:r>
              <a:rPr lang="en-GB" sz="4000" dirty="0">
                <a:solidFill>
                  <a:srgbClr val="000000"/>
                </a:solidFill>
              </a:rPr>
              <a:t> Forum has </a:t>
            </a:r>
            <a:r>
              <a:rPr lang="en-GB" sz="4000" b="1" dirty="0">
                <a:solidFill>
                  <a:srgbClr val="C00000"/>
                </a:solidFill>
              </a:rPr>
              <a:t>potential to promote</a:t>
            </a:r>
          </a:p>
          <a:p>
            <a:endParaRPr lang="en-GB" sz="4000" dirty="0">
              <a:solidFill>
                <a:srgbClr val="000000"/>
              </a:solidFill>
            </a:endParaRPr>
          </a:p>
          <a:p>
            <a:r>
              <a:rPr lang="en-GB" sz="4800" b="1" dirty="0">
                <a:solidFill>
                  <a:srgbClr val="C00000"/>
                </a:solidFill>
              </a:rPr>
              <a:t>Increased Capacity. </a:t>
            </a:r>
          </a:p>
          <a:p>
            <a:r>
              <a:rPr lang="en-GB" sz="4000" dirty="0">
                <a:solidFill>
                  <a:srgbClr val="000000"/>
                </a:solidFill>
              </a:rPr>
              <a:t>Strengthened capacity of government officials to plan, implement, and manage e-government initiatives at both the national and regional levels.</a:t>
            </a:r>
          </a:p>
          <a:p>
            <a:endParaRPr lang="en-GB" sz="4000" dirty="0">
              <a:solidFill>
                <a:srgbClr val="000000"/>
              </a:solidFill>
            </a:endParaRPr>
          </a:p>
          <a:p>
            <a:r>
              <a:rPr lang="en-GB" sz="5400" b="1" dirty="0">
                <a:solidFill>
                  <a:srgbClr val="C00000"/>
                </a:solidFill>
              </a:rPr>
              <a:t>Enhanced Collaboration. </a:t>
            </a:r>
          </a:p>
          <a:p>
            <a:r>
              <a:rPr lang="en-GB" sz="4000" dirty="0">
                <a:solidFill>
                  <a:srgbClr val="000000"/>
                </a:solidFill>
              </a:rPr>
              <a:t>Improved regional cooperation and coordination in the development and implementation of digital governance strategies.</a:t>
            </a:r>
          </a:p>
          <a:p>
            <a:endParaRPr lang="en-GB" sz="4000" dirty="0">
              <a:solidFill>
                <a:srgbClr val="C00000"/>
              </a:solidFill>
              <a:latin typeface="+mj-lt"/>
            </a:endParaRPr>
          </a:p>
          <a:p>
            <a:endParaRPr lang="en-GB" sz="4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162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4D060-252F-C462-0D6F-2B83B5E07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A5A96F-B681-185D-4586-BABD2379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6" y="2354046"/>
            <a:ext cx="21469899" cy="964734"/>
          </a:xfrm>
        </p:spPr>
        <p:txBody>
          <a:bodyPr>
            <a:noAutofit/>
          </a:bodyPr>
          <a:lstStyle/>
          <a:p>
            <a:r>
              <a:rPr lang="en-PT" sz="6600" dirty="0"/>
              <a:t>RATIONALE &amp; BACKGROUND</a:t>
            </a:r>
          </a:p>
        </p:txBody>
      </p:sp>
      <p:pic>
        <p:nvPicPr>
          <p:cNvPr id="4" name="Picture 3" descr="A green and black logo&#10;&#10;AI-generated content may be incorrect.">
            <a:extLst>
              <a:ext uri="{FF2B5EF4-FFF2-40B4-BE49-F238E27FC236}">
                <a16:creationId xmlns:a16="http://schemas.microsoft.com/office/drawing/2014/main" id="{E05F7BDB-6C91-42BB-68F5-79DBBE42F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1" y="1011825"/>
            <a:ext cx="5691505" cy="2306955"/>
          </a:xfrm>
          <a:prstGeom prst="rect">
            <a:avLst/>
          </a:prstGeom>
        </p:spPr>
      </p:pic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56A0564E-A92A-6573-9AB2-8E6A07F8E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14" y="12126656"/>
            <a:ext cx="4015105" cy="927100"/>
          </a:xfrm>
          <a:prstGeom prst="rect">
            <a:avLst/>
          </a:prstGeom>
        </p:spPr>
      </p:pic>
      <p:pic>
        <p:nvPicPr>
          <p:cNvPr id="7" name="Picture 6" descr="A logo for a national academy&#10;&#10;AI-generated content may be incorrect.">
            <a:extLst>
              <a:ext uri="{FF2B5EF4-FFF2-40B4-BE49-F238E27FC236}">
                <a16:creationId xmlns:a16="http://schemas.microsoft.com/office/drawing/2014/main" id="{9C4D395B-3DAC-FDA7-101F-DF330ED00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28" y="12002931"/>
            <a:ext cx="2610112" cy="1174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69D24-8A72-08FE-B7E1-9CC04AF0EE69}"/>
              </a:ext>
            </a:extLst>
          </p:cNvPr>
          <p:cNvSpPr txBox="1"/>
          <p:nvPr/>
        </p:nvSpPr>
        <p:spPr>
          <a:xfrm>
            <a:off x="1899651" y="4146101"/>
            <a:ext cx="2247799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GB" sz="4000" dirty="0" err="1">
                <a:solidFill>
                  <a:srgbClr val="000000"/>
                </a:solidFill>
                <a:latin typeface="+mj-lt"/>
              </a:rPr>
              <a:t>CADGov</a:t>
            </a:r>
            <a:r>
              <a:rPr lang="en-GB" sz="4000" dirty="0">
                <a:solidFill>
                  <a:srgbClr val="000000"/>
                </a:solidFill>
                <a:latin typeface="+mj-lt"/>
              </a:rPr>
              <a:t> Forum aims at joining forces and institutions in Central Asia  in order to</a:t>
            </a:r>
          </a:p>
          <a:p>
            <a:endParaRPr lang="en-GB" sz="4000" dirty="0">
              <a:solidFill>
                <a:srgbClr val="000000"/>
              </a:solidFill>
              <a:latin typeface="+mj-l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Share experiences, best practices, and challenges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4000" b="1" dirty="0">
              <a:solidFill>
                <a:srgbClr val="C00000"/>
              </a:solidFill>
              <a:latin typeface="+mj-l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0000"/>
                </a:solidFill>
              </a:rPr>
              <a:t>Foster </a:t>
            </a:r>
            <a:r>
              <a:rPr lang="en-GB" sz="4000" b="1" dirty="0"/>
              <a:t>synergies and </a:t>
            </a:r>
            <a:r>
              <a:rPr lang="en-GB" sz="4000" b="1" dirty="0">
                <a:latin typeface="+mj-lt"/>
              </a:rPr>
              <a:t>partnerships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4000" b="1" dirty="0">
              <a:latin typeface="+mj-l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Articulate </a:t>
            </a:r>
            <a:r>
              <a:rPr lang="en-GB" sz="4000" b="1" dirty="0">
                <a:solidFill>
                  <a:srgbClr val="C00000"/>
                </a:solidFill>
              </a:rPr>
              <a:t>digital governance development initiatives at different levels in the region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4000" b="1" dirty="0">
              <a:solidFill>
                <a:srgbClr val="C00000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latin typeface="+mj-lt"/>
              </a:rPr>
              <a:t>Promote the design and assessment of regional and national strategies for digital governance and citizen empowerment in the region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4000" b="1" dirty="0">
              <a:latin typeface="+mj-l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Bring this experience and potential to the international arena</a:t>
            </a:r>
          </a:p>
        </p:txBody>
      </p:sp>
    </p:spTree>
    <p:extLst>
      <p:ext uri="{BB962C8B-B14F-4D97-AF65-F5344CB8AC3E}">
        <p14:creationId xmlns:p14="http://schemas.microsoft.com/office/powerpoint/2010/main" val="102003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66749-0EB3-6209-DA06-B67D2516D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86DE1D-9391-FDF7-A421-E34FB718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6" y="2354046"/>
            <a:ext cx="21469899" cy="964734"/>
          </a:xfrm>
        </p:spPr>
        <p:txBody>
          <a:bodyPr>
            <a:noAutofit/>
          </a:bodyPr>
          <a:lstStyle/>
          <a:p>
            <a:r>
              <a:rPr lang="en-PT" sz="6600" dirty="0"/>
              <a:t>NEXT STEPS</a:t>
            </a:r>
          </a:p>
        </p:txBody>
      </p:sp>
      <p:pic>
        <p:nvPicPr>
          <p:cNvPr id="4" name="Picture 3" descr="A green and black logo&#10;&#10;AI-generated content may be incorrect.">
            <a:extLst>
              <a:ext uri="{FF2B5EF4-FFF2-40B4-BE49-F238E27FC236}">
                <a16:creationId xmlns:a16="http://schemas.microsoft.com/office/drawing/2014/main" id="{2D0E88F0-30C6-1B0C-3176-90CB9EBB4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1" y="1011825"/>
            <a:ext cx="5691505" cy="2306955"/>
          </a:xfrm>
          <a:prstGeom prst="rect">
            <a:avLst/>
          </a:prstGeom>
        </p:spPr>
      </p:pic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44C8FD7A-A897-F7D4-5254-448AAD9CF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14" y="12126656"/>
            <a:ext cx="4015105" cy="927100"/>
          </a:xfrm>
          <a:prstGeom prst="rect">
            <a:avLst/>
          </a:prstGeom>
        </p:spPr>
      </p:pic>
      <p:pic>
        <p:nvPicPr>
          <p:cNvPr id="7" name="Picture 6" descr="A logo for a national academy&#10;&#10;AI-generated content may be incorrect.">
            <a:extLst>
              <a:ext uri="{FF2B5EF4-FFF2-40B4-BE49-F238E27FC236}">
                <a16:creationId xmlns:a16="http://schemas.microsoft.com/office/drawing/2014/main" id="{2AA8E81F-A93B-99E6-6052-CA1ADA4C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28" y="12002931"/>
            <a:ext cx="2610112" cy="1174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741B76-4757-5C8C-22D6-0F33FB7F2D04}"/>
              </a:ext>
            </a:extLst>
          </p:cNvPr>
          <p:cNvSpPr txBox="1"/>
          <p:nvPr/>
        </p:nvSpPr>
        <p:spPr>
          <a:xfrm>
            <a:off x="1230510" y="5182947"/>
            <a:ext cx="22477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/>
              <a:t>Alice:</a:t>
            </a:r>
            <a:r>
              <a:rPr lang="en-GB" sz="4000" dirty="0"/>
              <a:t> Would you tell me, please, </a:t>
            </a:r>
            <a:r>
              <a:rPr lang="en-GB" sz="4000" b="1" dirty="0">
                <a:solidFill>
                  <a:srgbClr val="C00000"/>
                </a:solidFill>
              </a:rPr>
              <a:t>which way I ought to go from here?</a:t>
            </a:r>
          </a:p>
          <a:p>
            <a:endParaRPr lang="en-GB" sz="4000" dirty="0"/>
          </a:p>
          <a:p>
            <a:r>
              <a:rPr lang="en-GB" sz="4000" i="1" dirty="0"/>
              <a:t>The Cheshire Cat</a:t>
            </a:r>
            <a:r>
              <a:rPr lang="en-GB" sz="4000" b="1" dirty="0"/>
              <a:t>: </a:t>
            </a:r>
            <a:r>
              <a:rPr lang="en-GB" sz="4000" b="1" dirty="0">
                <a:solidFill>
                  <a:srgbClr val="C00000"/>
                </a:solidFill>
              </a:rPr>
              <a:t>That depends a good deal on where you want to get to.</a:t>
            </a:r>
          </a:p>
          <a:p>
            <a:endParaRPr lang="en-GB" sz="4000" dirty="0"/>
          </a:p>
          <a:p>
            <a:endParaRPr lang="en-GB" sz="4000" dirty="0"/>
          </a:p>
          <a:p>
            <a:pPr algn="r"/>
            <a:r>
              <a:rPr lang="en-GB" sz="4000" dirty="0"/>
              <a:t>Lewis Carroll, </a:t>
            </a:r>
            <a:r>
              <a:rPr lang="en-GB" sz="4000" i="1" dirty="0"/>
              <a:t>Alice’s Adventures in Wonderland</a:t>
            </a:r>
            <a:r>
              <a:rPr lang="en-GB" sz="4000" dirty="0"/>
              <a:t>, 1865</a:t>
            </a:r>
          </a:p>
          <a:p>
            <a:endParaRPr lang="en-GB" sz="2800" dirty="0">
              <a:solidFill>
                <a:srgbClr val="000000"/>
              </a:solidFill>
            </a:endParaRPr>
          </a:p>
          <a:p>
            <a:endParaRPr lang="en-GB" sz="4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43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90DA9-2579-0443-E7AC-9063B9706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1E5930-2DB3-0128-4E36-BCC7FBDE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6" y="2354046"/>
            <a:ext cx="21469899" cy="964734"/>
          </a:xfrm>
        </p:spPr>
        <p:txBody>
          <a:bodyPr>
            <a:noAutofit/>
          </a:bodyPr>
          <a:lstStyle/>
          <a:p>
            <a:r>
              <a:rPr lang="en-PT" sz="6600" dirty="0"/>
              <a:t>NEXT STEPS</a:t>
            </a:r>
          </a:p>
        </p:txBody>
      </p:sp>
      <p:pic>
        <p:nvPicPr>
          <p:cNvPr id="4" name="Picture 3" descr="A green and black logo&#10;&#10;AI-generated content may be incorrect.">
            <a:extLst>
              <a:ext uri="{FF2B5EF4-FFF2-40B4-BE49-F238E27FC236}">
                <a16:creationId xmlns:a16="http://schemas.microsoft.com/office/drawing/2014/main" id="{ECE2BF7D-A803-F38A-13EE-DDCA3DF10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1" y="1011825"/>
            <a:ext cx="5691505" cy="2306955"/>
          </a:xfrm>
          <a:prstGeom prst="rect">
            <a:avLst/>
          </a:prstGeom>
        </p:spPr>
      </p:pic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83E2C547-FD59-D7ED-D59B-04E8E1B23B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14" y="12126656"/>
            <a:ext cx="4015105" cy="927100"/>
          </a:xfrm>
          <a:prstGeom prst="rect">
            <a:avLst/>
          </a:prstGeom>
        </p:spPr>
      </p:pic>
      <p:pic>
        <p:nvPicPr>
          <p:cNvPr id="7" name="Picture 6" descr="A logo for a national academy&#10;&#10;AI-generated content may be incorrect.">
            <a:extLst>
              <a:ext uri="{FF2B5EF4-FFF2-40B4-BE49-F238E27FC236}">
                <a16:creationId xmlns:a16="http://schemas.microsoft.com/office/drawing/2014/main" id="{C32EA5DD-B9BB-1C83-9ABE-736395DAE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28" y="12002931"/>
            <a:ext cx="2610112" cy="1174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5A1C78-DB4F-5764-000C-6E64C36FBFE2}"/>
              </a:ext>
            </a:extLst>
          </p:cNvPr>
          <p:cNvSpPr txBox="1"/>
          <p:nvPr/>
        </p:nvSpPr>
        <p:spPr>
          <a:xfrm>
            <a:off x="1451270" y="4655733"/>
            <a:ext cx="2247799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rgbClr val="C00000"/>
                </a:solidFill>
                <a:latin typeface="+mj-lt"/>
              </a:rPr>
              <a:t>Build a network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Q:</a:t>
            </a:r>
            <a:r>
              <a:rPr lang="en-GB" sz="4000" dirty="0">
                <a:solidFill>
                  <a:srgbClr val="000000"/>
                </a:solidFill>
                <a:latin typeface="+mj-lt"/>
              </a:rPr>
              <a:t> How to reach out / involve digital transformation National Agencies / Ministries?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Q:</a:t>
            </a:r>
            <a:r>
              <a:rPr lang="en-GB" sz="4000" dirty="0">
                <a:solidFill>
                  <a:srgbClr val="000000"/>
                </a:solidFill>
                <a:latin typeface="+mj-lt"/>
              </a:rPr>
              <a:t> Other stakeholders?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Q:</a:t>
            </a:r>
            <a:r>
              <a:rPr lang="en-GB" sz="4000" dirty="0">
                <a:solidFill>
                  <a:srgbClr val="000000"/>
                </a:solidFill>
                <a:latin typeface="+mj-lt"/>
              </a:rPr>
              <a:t> 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0000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rgbClr val="C00000"/>
                </a:solidFill>
                <a:latin typeface="+mj-lt"/>
              </a:rPr>
              <a:t>Analyse / Document /Propose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Q:</a:t>
            </a:r>
            <a:r>
              <a:rPr lang="en-GB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4000" dirty="0">
                <a:solidFill>
                  <a:srgbClr val="000000"/>
                </a:solidFill>
              </a:rPr>
              <a:t>Contact / involve Governments after the </a:t>
            </a:r>
            <a:r>
              <a:rPr lang="en-GB" sz="4000" dirty="0" err="1">
                <a:solidFill>
                  <a:srgbClr val="000000"/>
                </a:solidFill>
              </a:rPr>
              <a:t>CADGov</a:t>
            </a:r>
            <a:r>
              <a:rPr lang="en-GB" sz="4000" dirty="0">
                <a:solidFill>
                  <a:srgbClr val="000000"/>
                </a:solidFill>
              </a:rPr>
              <a:t> launching event today?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</a:rPr>
              <a:t>Q:</a:t>
            </a:r>
            <a:r>
              <a:rPr lang="en-GB" sz="4000" b="1" dirty="0">
                <a:solidFill>
                  <a:srgbClr val="000000"/>
                </a:solidFill>
              </a:rPr>
              <a:t> </a:t>
            </a:r>
            <a:r>
              <a:rPr lang="en-GB" sz="4000" dirty="0">
                <a:solidFill>
                  <a:srgbClr val="000000"/>
                </a:solidFill>
              </a:rPr>
              <a:t>Prepare a White Paper / Policy Brief on the current challenges in this area in Central Asia?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Q: </a:t>
            </a:r>
            <a:r>
              <a:rPr lang="en-GB" sz="4000" dirty="0">
                <a:latin typeface="+mj-lt"/>
              </a:rPr>
              <a:t>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673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1C584-BC0A-23A1-5E19-091A549B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6A6B0-0736-CE87-AE75-C24DFD5F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16" y="2354046"/>
            <a:ext cx="21469899" cy="964734"/>
          </a:xfrm>
        </p:spPr>
        <p:txBody>
          <a:bodyPr>
            <a:noAutofit/>
          </a:bodyPr>
          <a:lstStyle/>
          <a:p>
            <a:r>
              <a:rPr lang="en-PT" sz="6600" dirty="0"/>
              <a:t>NEXT STEPS</a:t>
            </a:r>
          </a:p>
        </p:txBody>
      </p:sp>
      <p:pic>
        <p:nvPicPr>
          <p:cNvPr id="4" name="Picture 3" descr="A green and black logo&#10;&#10;AI-generated content may be incorrect.">
            <a:extLst>
              <a:ext uri="{FF2B5EF4-FFF2-40B4-BE49-F238E27FC236}">
                <a16:creationId xmlns:a16="http://schemas.microsoft.com/office/drawing/2014/main" id="{84B14293-E111-4C00-6EE1-36D21AE83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1" y="1011825"/>
            <a:ext cx="5691505" cy="2306955"/>
          </a:xfrm>
          <a:prstGeom prst="rect">
            <a:avLst/>
          </a:prstGeom>
        </p:spPr>
      </p:pic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BB47473C-00C4-6B40-C74F-D3191AAF5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14" y="12126656"/>
            <a:ext cx="4015105" cy="927100"/>
          </a:xfrm>
          <a:prstGeom prst="rect">
            <a:avLst/>
          </a:prstGeom>
        </p:spPr>
      </p:pic>
      <p:pic>
        <p:nvPicPr>
          <p:cNvPr id="7" name="Picture 6" descr="A logo for a national academy&#10;&#10;AI-generated content may be incorrect.">
            <a:extLst>
              <a:ext uri="{FF2B5EF4-FFF2-40B4-BE49-F238E27FC236}">
                <a16:creationId xmlns:a16="http://schemas.microsoft.com/office/drawing/2014/main" id="{255AF457-807D-A541-5D1C-F4D2835C2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28" y="12002931"/>
            <a:ext cx="2610112" cy="1174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F3A31F-CDE8-A55D-A808-45B5DEA5546B}"/>
              </a:ext>
            </a:extLst>
          </p:cNvPr>
          <p:cNvSpPr txBox="1"/>
          <p:nvPr/>
        </p:nvSpPr>
        <p:spPr>
          <a:xfrm>
            <a:off x="1451270" y="4655733"/>
            <a:ext cx="2247799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rgbClr val="C00000"/>
                </a:solidFill>
                <a:latin typeface="+mj-lt"/>
              </a:rPr>
              <a:t>Foster synergies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Q:</a:t>
            </a:r>
            <a:r>
              <a:rPr lang="en-GB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+mj-lt"/>
              </a:rPr>
              <a:t>Promote a e-meeting with the relevant agencies in Central Asia on this topic?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Q:</a:t>
            </a:r>
            <a:r>
              <a:rPr lang="en-GB" sz="4000" dirty="0">
                <a:solidFill>
                  <a:srgbClr val="000000"/>
                </a:solidFill>
                <a:latin typeface="+mj-lt"/>
              </a:rPr>
              <a:t> Launch a series of regular webinars on relevant topics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0000"/>
                </a:solidFill>
                <a:latin typeface="+mj-lt"/>
              </a:rPr>
              <a:t>     (e.g. from citizen-centric services to agential AI)?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Q:</a:t>
            </a:r>
            <a:r>
              <a:rPr lang="en-GB" sz="4000" dirty="0">
                <a:solidFill>
                  <a:srgbClr val="000000"/>
                </a:solidFill>
                <a:latin typeface="+mj-lt"/>
              </a:rPr>
              <a:t> 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0000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rgbClr val="C00000"/>
                </a:solidFill>
                <a:latin typeface="+mj-lt"/>
              </a:rPr>
              <a:t>Set up a coordination structure</a:t>
            </a:r>
          </a:p>
          <a:p>
            <a:pPr lvl="1"/>
            <a:r>
              <a:rPr lang="en-GB" sz="4000" dirty="0">
                <a:latin typeface="+mj-lt"/>
              </a:rPr>
              <a:t> </a:t>
            </a:r>
            <a:r>
              <a:rPr lang="en-GB" sz="4000" i="1" dirty="0">
                <a:latin typeface="+mj-lt"/>
              </a:rPr>
              <a:t>Formally chaired by HE the Minister of Digital Technologies of Uzbekistan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+mj-lt"/>
              </a:rPr>
              <a:t>Q:</a:t>
            </a:r>
            <a:r>
              <a:rPr lang="en-GB" sz="4000" dirty="0">
                <a:solidFill>
                  <a:srgbClr val="000000"/>
                </a:solidFill>
                <a:latin typeface="+mj-lt"/>
              </a:rPr>
              <a:t> …</a:t>
            </a:r>
          </a:p>
          <a:p>
            <a:pPr lvl="1"/>
            <a:endParaRPr lang="en-GB" sz="4000" dirty="0">
              <a:solidFill>
                <a:srgbClr val="0000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086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3D927-2F16-B409-62C9-32BEE1F05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logo&#10;&#10;AI-generated content may be incorrect.">
            <a:extLst>
              <a:ext uri="{FF2B5EF4-FFF2-40B4-BE49-F238E27FC236}">
                <a16:creationId xmlns:a16="http://schemas.microsoft.com/office/drawing/2014/main" id="{F74DC650-E353-51B4-036E-ACDA50B00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1" y="1011825"/>
            <a:ext cx="5691505" cy="2306955"/>
          </a:xfrm>
          <a:prstGeom prst="rect">
            <a:avLst/>
          </a:prstGeom>
        </p:spPr>
      </p:pic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03281AB5-EB9C-5A7D-9DB6-2012B1F60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14" y="12126656"/>
            <a:ext cx="4015105" cy="927100"/>
          </a:xfrm>
          <a:prstGeom prst="rect">
            <a:avLst/>
          </a:prstGeom>
        </p:spPr>
      </p:pic>
      <p:pic>
        <p:nvPicPr>
          <p:cNvPr id="7" name="Picture 6" descr="A logo for a national academy&#10;&#10;AI-generated content may be incorrect.">
            <a:extLst>
              <a:ext uri="{FF2B5EF4-FFF2-40B4-BE49-F238E27FC236}">
                <a16:creationId xmlns:a16="http://schemas.microsoft.com/office/drawing/2014/main" id="{864297A2-363F-4FB8-8091-346EEECB5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28" y="12002931"/>
            <a:ext cx="2610112" cy="1174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BC416-574F-872B-F68C-B76218E1A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08" y="1011825"/>
            <a:ext cx="13131456" cy="90804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AA1A22-0BE4-E457-2682-0AF381BD2C1D}"/>
              </a:ext>
            </a:extLst>
          </p:cNvPr>
          <p:cNvSpPr txBox="1"/>
          <p:nvPr/>
        </p:nvSpPr>
        <p:spPr>
          <a:xfrm>
            <a:off x="10565608" y="10603087"/>
            <a:ext cx="13352053" cy="2101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343">
              <a:lnSpc>
                <a:spcPct val="90000"/>
              </a:lnSpc>
              <a:spcBef>
                <a:spcPts val="2000"/>
              </a:spcBef>
            </a:pPr>
            <a:r>
              <a:rPr lang="en-GB" sz="4000" i="1" dirty="0" err="1"/>
              <a:t>Sharḥ</a:t>
            </a:r>
            <a:r>
              <a:rPr lang="en-GB" sz="4000" dirty="0"/>
              <a:t> </a:t>
            </a:r>
            <a:r>
              <a:rPr lang="en-GB" sz="4000" i="1" dirty="0" err="1"/>
              <a:t>ashkāl</a:t>
            </a:r>
            <a:r>
              <a:rPr lang="en-GB" sz="4000" i="1" dirty="0"/>
              <a:t> al-</a:t>
            </a:r>
            <a:r>
              <a:rPr lang="en-GB" sz="4000" i="1" dirty="0" err="1"/>
              <a:t>ta’sīs</a:t>
            </a:r>
            <a:r>
              <a:rPr lang="en-GB" sz="4000" i="1" dirty="0"/>
              <a:t>, </a:t>
            </a:r>
            <a:r>
              <a:rPr lang="en-GB" sz="4000" dirty="0" err="1"/>
              <a:t>Ṣalāh</a:t>
            </a:r>
            <a:r>
              <a:rPr lang="en-GB" sz="4000" dirty="0"/>
              <a:t> al-Din </a:t>
            </a:r>
            <a:r>
              <a:rPr lang="en-GB" sz="4000" dirty="0" err="1"/>
              <a:t>Mūsā</a:t>
            </a:r>
            <a:r>
              <a:rPr lang="en-GB" sz="4000" dirty="0"/>
              <a:t> ibn </a:t>
            </a:r>
            <a:r>
              <a:rPr lang="en-GB" sz="4000" dirty="0" err="1"/>
              <a:t>Muḥammad</a:t>
            </a:r>
            <a:r>
              <a:rPr lang="en-GB" sz="4000" dirty="0"/>
              <a:t>,</a:t>
            </a:r>
          </a:p>
          <a:p>
            <a:pPr defTabSz="1828343">
              <a:lnSpc>
                <a:spcPct val="90000"/>
              </a:lnSpc>
              <a:spcBef>
                <a:spcPts val="2000"/>
              </a:spcBef>
            </a:pPr>
            <a:r>
              <a:rPr lang="en-GB" sz="4000" dirty="0"/>
              <a:t> known as  al-</a:t>
            </a:r>
            <a:r>
              <a:rPr lang="en-GB" sz="4000" dirty="0" err="1"/>
              <a:t>Rūmī</a:t>
            </a:r>
            <a:r>
              <a:rPr lang="en-GB" sz="4000" dirty="0"/>
              <a:t>, 1412</a:t>
            </a:r>
          </a:p>
          <a:p>
            <a:pPr defTabSz="1828343">
              <a:lnSpc>
                <a:spcPct val="90000"/>
              </a:lnSpc>
              <a:spcBef>
                <a:spcPts val="2000"/>
              </a:spcBef>
            </a:pP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50C29-C1C0-225E-874C-F5E8B28F3A8F}"/>
              </a:ext>
            </a:extLst>
          </p:cNvPr>
          <p:cNvSpPr txBox="1"/>
          <p:nvPr/>
        </p:nvSpPr>
        <p:spPr>
          <a:xfrm>
            <a:off x="790881" y="4842349"/>
            <a:ext cx="890336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+mj-lt"/>
              </a:rPr>
              <a:t>Bringing to digital governance </a:t>
            </a:r>
          </a:p>
          <a:p>
            <a:endParaRPr lang="en-GB" sz="4400" dirty="0">
              <a:latin typeface="+mj-lt"/>
            </a:endParaRPr>
          </a:p>
          <a:p>
            <a:pPr algn="ctr"/>
            <a:r>
              <a:rPr lang="en-GB" sz="4400" dirty="0">
                <a:latin typeface="+mj-lt"/>
              </a:rPr>
              <a:t>the </a:t>
            </a:r>
            <a:r>
              <a:rPr lang="en-GB" sz="4400" b="1" dirty="0">
                <a:solidFill>
                  <a:srgbClr val="C00000"/>
                </a:solidFill>
                <a:latin typeface="+mj-lt"/>
              </a:rPr>
              <a:t>spirit of Samarkand</a:t>
            </a:r>
          </a:p>
          <a:p>
            <a:endParaRPr lang="en-GB" sz="4400" dirty="0">
              <a:latin typeface="+mj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>
                <a:latin typeface="+mj-lt"/>
              </a:rPr>
              <a:t>A stance of logic rigour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>
                <a:latin typeface="+mj-lt"/>
              </a:rPr>
              <a:t>A meeting point of cultures and practices</a:t>
            </a:r>
          </a:p>
          <a:p>
            <a:endParaRPr lang="en-GB" sz="4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193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77D029E5-727A-6B44-79A0-5523C99ACD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6425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44635BB-F0DC-97F3-76AB-395F994C7B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88825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6EF50-90B2-62DA-6A0B-101D6D16E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7915"/>
            <a:ext cx="24280553" cy="9938085"/>
          </a:xfrm>
          <a:prstGeom prst="rect">
            <a:avLst/>
          </a:prstGeom>
        </p:spPr>
      </p:pic>
      <p:pic>
        <p:nvPicPr>
          <p:cNvPr id="2" name="Picture 1" descr="A logo for a national academy&#10;&#10;AI-generated content may be incorrect.">
            <a:extLst>
              <a:ext uri="{FF2B5EF4-FFF2-40B4-BE49-F238E27FC236}">
                <a16:creationId xmlns:a16="http://schemas.microsoft.com/office/drawing/2014/main" id="{3D318F64-E41A-B76D-9E4C-D01A2DB8F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688" y="11179971"/>
            <a:ext cx="2000512" cy="90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52047"/>
      </p:ext>
    </p:extLst>
  </p:cSld>
  <p:clrMapOvr>
    <a:masterClrMapping/>
  </p:clrMapOvr>
</p:sld>
</file>

<file path=ppt/theme/theme1.xml><?xml version="1.0" encoding="utf-8"?>
<a:theme xmlns:a="http://schemas.openxmlformats.org/drawingml/2006/main" name="UNU (BLUE)">
  <a:themeElements>
    <a:clrScheme name="UNU Blue">
      <a:dk1>
        <a:srgbClr val="102348"/>
      </a:dk1>
      <a:lt1>
        <a:srgbClr val="FFFFFF"/>
      </a:lt1>
      <a:dk2>
        <a:srgbClr val="000000"/>
      </a:dk2>
      <a:lt2>
        <a:srgbClr val="C8E8F6"/>
      </a:lt2>
      <a:accent1>
        <a:srgbClr val="00A3DA"/>
      </a:accent1>
      <a:accent2>
        <a:srgbClr val="0D4470"/>
      </a:accent2>
      <a:accent3>
        <a:srgbClr val="006293"/>
      </a:accent3>
      <a:accent4>
        <a:srgbClr val="0084B6"/>
      </a:accent4>
      <a:accent5>
        <a:srgbClr val="76C9E8"/>
      </a:accent5>
      <a:accent6>
        <a:srgbClr val="8FD2EE"/>
      </a:accent6>
      <a:hlink>
        <a:srgbClr val="102348"/>
      </a:hlink>
      <a:folHlink>
        <a:srgbClr val="1023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56" id="{FAC51CDE-BA0D-1A4F-B5E8-63A8A0AAA94C}" vid="{A0573584-3BD9-D542-9AE7-DFFDCC08C6BF}"/>
    </a:ext>
  </a:extLst>
</a:theme>
</file>

<file path=ppt/theme/theme2.xml><?xml version="1.0" encoding="utf-8"?>
<a:theme xmlns:a="http://schemas.openxmlformats.org/drawingml/2006/main" name="UNU (GREEN)">
  <a:themeElements>
    <a:clrScheme name="UNU Green">
      <a:dk1>
        <a:srgbClr val="102348"/>
      </a:dk1>
      <a:lt1>
        <a:srgbClr val="FFFFFF"/>
      </a:lt1>
      <a:dk2>
        <a:srgbClr val="000000"/>
      </a:dk2>
      <a:lt2>
        <a:srgbClr val="D5F0DC"/>
      </a:lt2>
      <a:accent1>
        <a:srgbClr val="50BF6F"/>
      </a:accent1>
      <a:accent2>
        <a:srgbClr val="1F4A55"/>
      </a:accent2>
      <a:accent3>
        <a:srgbClr val="307160"/>
      </a:accent3>
      <a:accent4>
        <a:srgbClr val="419766"/>
      </a:accent4>
      <a:accent5>
        <a:srgbClr val="82CD94"/>
      </a:accent5>
      <a:accent6>
        <a:srgbClr val="ADDFB6"/>
      </a:accent6>
      <a:hlink>
        <a:srgbClr val="EF253E"/>
      </a:hlink>
      <a:folHlink>
        <a:srgbClr val="EF253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56" id="{FAC51CDE-BA0D-1A4F-B5E8-63A8A0AAA94C}" vid="{9C8272D5-AFC8-E54B-824C-41FDCCCAF8C9}"/>
    </a:ext>
  </a:extLst>
</a:theme>
</file>

<file path=ppt/theme/theme3.xml><?xml version="1.0" encoding="utf-8"?>
<a:theme xmlns:a="http://schemas.openxmlformats.org/drawingml/2006/main" name="UNU (YELLOW)">
  <a:themeElements>
    <a:clrScheme name="UNU Yellow">
      <a:dk1>
        <a:srgbClr val="102348"/>
      </a:dk1>
      <a:lt1>
        <a:srgbClr val="FFFFFF"/>
      </a:lt1>
      <a:dk2>
        <a:srgbClr val="000000"/>
      </a:dk2>
      <a:lt2>
        <a:srgbClr val="FDF4B8"/>
      </a:lt2>
      <a:accent1>
        <a:srgbClr val="FCD800"/>
      </a:accent1>
      <a:accent2>
        <a:srgbClr val="4E5234"/>
      </a:accent2>
      <a:accent3>
        <a:srgbClr val="897C01"/>
      </a:accent3>
      <a:accent4>
        <a:srgbClr val="C3AA00"/>
      </a:accent4>
      <a:accent5>
        <a:srgbClr val="FEE100"/>
      </a:accent5>
      <a:accent6>
        <a:srgbClr val="FCEC6C"/>
      </a:accent6>
      <a:hlink>
        <a:srgbClr val="102348"/>
      </a:hlink>
      <a:folHlink>
        <a:srgbClr val="1023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56" id="{FAC51CDE-BA0D-1A4F-B5E8-63A8A0AAA94C}" vid="{E775346D-EBF4-4D48-A218-C9DEE6460195}"/>
    </a:ext>
  </a:extLst>
</a:theme>
</file>

<file path=ppt/theme/theme4.xml><?xml version="1.0" encoding="utf-8"?>
<a:theme xmlns:a="http://schemas.openxmlformats.org/drawingml/2006/main" name="UNU (ORANGE)">
  <a:themeElements>
    <a:clrScheme name="UNU Orange">
      <a:dk1>
        <a:srgbClr val="102348"/>
      </a:dk1>
      <a:lt1>
        <a:srgbClr val="FFFFFF"/>
      </a:lt1>
      <a:dk2>
        <a:srgbClr val="000000"/>
      </a:dk2>
      <a:lt2>
        <a:srgbClr val="FCDCCF"/>
      </a:lt2>
      <a:accent1>
        <a:srgbClr val="F2743B"/>
      </a:accent1>
      <a:accent2>
        <a:srgbClr val="4D374B"/>
      </a:accent2>
      <a:accent3>
        <a:srgbClr val="844C48"/>
      </a:accent3>
      <a:accent4>
        <a:srgbClr val="BB6143"/>
      </a:accent4>
      <a:accent5>
        <a:srgbClr val="F89970"/>
      </a:accent5>
      <a:accent6>
        <a:srgbClr val="FBBA9E"/>
      </a:accent6>
      <a:hlink>
        <a:srgbClr val="EF253E"/>
      </a:hlink>
      <a:folHlink>
        <a:srgbClr val="EF253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56" id="{FAC51CDE-BA0D-1A4F-B5E8-63A8A0AAA94C}" vid="{1148DED0-B95A-C546-BA86-CD1F5E6BB478}"/>
    </a:ext>
  </a:extLst>
</a:theme>
</file>

<file path=ppt/theme/theme5.xml><?xml version="1.0" encoding="utf-8"?>
<a:theme xmlns:a="http://schemas.openxmlformats.org/drawingml/2006/main" name="UNU (RED)">
  <a:themeElements>
    <a:clrScheme name="UNU Red">
      <a:dk1>
        <a:srgbClr val="102348"/>
      </a:dk1>
      <a:lt1>
        <a:srgbClr val="FFFFFF"/>
      </a:lt1>
      <a:dk2>
        <a:srgbClr val="000000"/>
      </a:dk2>
      <a:lt2>
        <a:srgbClr val="FCCDD0"/>
      </a:lt2>
      <a:accent1>
        <a:srgbClr val="EF253E"/>
      </a:accent1>
      <a:accent2>
        <a:srgbClr val="4B2747"/>
      </a:accent2>
      <a:accent3>
        <a:srgbClr val="822947"/>
      </a:accent3>
      <a:accent4>
        <a:srgbClr val="B92844"/>
      </a:accent4>
      <a:accent5>
        <a:srgbClr val="F6646F"/>
      </a:accent5>
      <a:accent6>
        <a:srgbClr val="FA99A1"/>
      </a:accent6>
      <a:hlink>
        <a:srgbClr val="102348"/>
      </a:hlink>
      <a:folHlink>
        <a:srgbClr val="1023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56" id="{FAC51CDE-BA0D-1A4F-B5E8-63A8A0AAA94C}" vid="{CE042584-F85F-D748-B9B4-1BB5944C1BD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876a03-befc-45d0-9293-e4fc0cedf6bf">
      <Terms xmlns="http://schemas.microsoft.com/office/infopath/2007/PartnerControls"/>
    </lcf76f155ced4ddcb4097134ff3c332f>
    <TaxCatchAll xmlns="828f11ce-141c-4d82-96ff-da2f2d5b63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03E241CD0EB44BDF34E8CD886C968" ma:contentTypeVersion="11" ma:contentTypeDescription="Create a new document." ma:contentTypeScope="" ma:versionID="c37aed76969bbcf4ec7160ccc8b4f982">
  <xsd:schema xmlns:xsd="http://www.w3.org/2001/XMLSchema" xmlns:xs="http://www.w3.org/2001/XMLSchema" xmlns:p="http://schemas.microsoft.com/office/2006/metadata/properties" xmlns:ns2="8c876a03-befc-45d0-9293-e4fc0cedf6bf" xmlns:ns3="828f11ce-141c-4d82-96ff-da2f2d5b6387" targetNamespace="http://schemas.microsoft.com/office/2006/metadata/properties" ma:root="true" ma:fieldsID="184b069753c60503d26f4b8cfcdd9cf8" ns2:_="" ns3:_="">
    <xsd:import namespace="8c876a03-befc-45d0-9293-e4fc0cedf6bf"/>
    <xsd:import namespace="828f11ce-141c-4d82-96ff-da2f2d5b6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76a03-befc-45d0-9293-e4fc0cedf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708e94d-1d5b-4a24-abc9-0fd97dbe8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f11ce-141c-4d82-96ff-da2f2d5b638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32d519c-8a13-4a55-b0f6-ae5a7c045048}" ma:internalName="TaxCatchAll" ma:showField="CatchAllData" ma:web="828f11ce-141c-4d82-96ff-da2f2d5b63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42CC03-53A2-4C31-BAD0-53FAE5C8B266}">
  <ds:schemaRefs>
    <ds:schemaRef ds:uri="http://purl.org/dc/elements/1.1/"/>
    <ds:schemaRef ds:uri="http://purl.org/dc/terms/"/>
    <ds:schemaRef ds:uri="http://schemas.microsoft.com/office/2006/documentManagement/types"/>
    <ds:schemaRef ds:uri="8c876a03-befc-45d0-9293-e4fc0cedf6bf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828f11ce-141c-4d82-96ff-da2f2d5b6387"/>
  </ds:schemaRefs>
</ds:datastoreItem>
</file>

<file path=customXml/itemProps2.xml><?xml version="1.0" encoding="utf-8"?>
<ds:datastoreItem xmlns:ds="http://schemas.openxmlformats.org/officeDocument/2006/customXml" ds:itemID="{B8C5D698-5D31-4AC3-A14E-644A75ED65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FA7A8A-1542-4FF8-8426-CB347E613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876a03-befc-45d0-9293-e4fc0cedf6bf"/>
    <ds:schemaRef ds:uri="828f11ce-141c-4d82-96ff-da2f2d5b6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UNU (BLUE)</Template>
  <TotalTime>578</TotalTime>
  <Words>421</Words>
  <Application>Microsoft Macintosh PowerPoint</Application>
  <PresentationFormat>Custom</PresentationFormat>
  <Paragraphs>73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Montserrat Light</vt:lpstr>
      <vt:lpstr>UNU (BLUE)</vt:lpstr>
      <vt:lpstr>UNU (GREEN)</vt:lpstr>
      <vt:lpstr>UNU (YELLOW)</vt:lpstr>
      <vt:lpstr>UNU (ORANGE)</vt:lpstr>
      <vt:lpstr>UNU (RED)</vt:lpstr>
      <vt:lpstr>PowerPoint Presentation</vt:lpstr>
      <vt:lpstr>RATIONALE &amp; BACKGROUND</vt:lpstr>
      <vt:lpstr>RATIONALE &amp; BACKGROUND</vt:lpstr>
      <vt:lpstr>RATIONALE &amp; BACKGROUND</vt:lpstr>
      <vt:lpstr>NEXT STEPS</vt:lpstr>
      <vt:lpstr>NEXT STEPS</vt:lpstr>
      <vt:lpstr>NEXT STEPS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UNU PowerPoint Library</dc:title>
  <dc:subject/>
  <dc:creator>Cristina Braga</dc:creator>
  <cp:keywords/>
  <dc:description/>
  <cp:lastModifiedBy>LSB</cp:lastModifiedBy>
  <cp:revision>10</cp:revision>
  <cp:lastPrinted>2025-06-23T19:46:04Z</cp:lastPrinted>
  <dcterms:created xsi:type="dcterms:W3CDTF">2023-06-27T14:08:44Z</dcterms:created>
  <dcterms:modified xsi:type="dcterms:W3CDTF">2025-07-11T13:58:33Z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0x01010049103E241CD0EB44BDF34E8CD886C968</vt:lpwstr>
  </property>
</Properties>
</file>